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16.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17.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18.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19.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20.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1.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22.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23.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notesSlides/notesSlide24.xml" ContentType="application/vnd.openxmlformats-officedocument.presentationml.notesSlide+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25.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notesSlides/notesSlide26.xml" ContentType="application/vnd.openxmlformats-officedocument.presentationml.notesSlide+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notesSlides/notesSlide27.xml" ContentType="application/vnd.openxmlformats-officedocument.presentationml.notesSlide+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notesSlides/notesSlide28.xml" ContentType="application/vnd.openxmlformats-officedocument.presentationml.notesSlide+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notesSlides/notesSlide29.xml" ContentType="application/vnd.openxmlformats-officedocument.presentationml.notesSlide+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notesSlides/notesSlide30.xml" ContentType="application/vnd.openxmlformats-officedocument.presentationml.notesSlide+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notesSlides/notesSlide31.xml" ContentType="application/vnd.openxmlformats-officedocument.presentationml.notesSlide+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notesSlides/notesSlide32.xml" ContentType="application/vnd.openxmlformats-officedocument.presentationml.notesSlide+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05" r:id="rId2"/>
    <p:sldId id="320" r:id="rId3"/>
    <p:sldId id="372" r:id="rId4"/>
    <p:sldId id="343" r:id="rId5"/>
    <p:sldId id="376" r:id="rId6"/>
    <p:sldId id="445" r:id="rId7"/>
    <p:sldId id="377" r:id="rId8"/>
    <p:sldId id="379" r:id="rId9"/>
    <p:sldId id="446" r:id="rId10"/>
    <p:sldId id="447" r:id="rId11"/>
    <p:sldId id="448" r:id="rId12"/>
    <p:sldId id="449" r:id="rId13"/>
    <p:sldId id="450" r:id="rId14"/>
    <p:sldId id="402" r:id="rId15"/>
    <p:sldId id="451" r:id="rId16"/>
    <p:sldId id="452" r:id="rId17"/>
    <p:sldId id="401" r:id="rId18"/>
    <p:sldId id="453" r:id="rId19"/>
    <p:sldId id="454" r:id="rId20"/>
    <p:sldId id="387" r:id="rId21"/>
    <p:sldId id="409" r:id="rId22"/>
    <p:sldId id="389" r:id="rId23"/>
    <p:sldId id="414" r:id="rId24"/>
    <p:sldId id="392" r:id="rId25"/>
    <p:sldId id="459" r:id="rId26"/>
    <p:sldId id="391" r:id="rId27"/>
    <p:sldId id="393" r:id="rId28"/>
    <p:sldId id="455" r:id="rId29"/>
    <p:sldId id="456" r:id="rId30"/>
    <p:sldId id="396" r:id="rId31"/>
    <p:sldId id="457" r:id="rId32"/>
    <p:sldId id="458" r:id="rId33"/>
    <p:sldId id="460" r:id="rId34"/>
    <p:sldId id="340" r:id="rId35"/>
    <p:sldId id="461" r:id="rId36"/>
    <p:sldId id="327"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50A258-D191-F175-12C0-CE5229501A34}" name="Venkat Ramanan" initials="VR" userId="S::venkat.ramanan@lakshmisri.com::a077a637-9b42-443a-b5b5-0fb8da97268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9C717"/>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21092B-A745-62B8-022A-04EFE6DCD1C5}" v="792" dt="2024-06-12T06:09:09.169"/>
    <p1510:client id="{4F17A16B-9BF9-42A4-A1D3-6B0709453A05}" v="1241" dt="2024-06-11T11:38:47.357"/>
    <p1510:client id="{803B049E-3B30-4564-BD86-F84A52F4C88C}" v="6475" dt="2024-06-12T09:12:52.0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harathi.Kprasad@Lakshmisri.com" userId="S::bharathi.kprasad@lakshmisri.com::1f124c17-634d-44ca-9ef7-5860856efb57" providerId="AD" clId="Web-{0D21092B-A745-62B8-022A-04EFE6DCD1C5}"/>
    <pc:docChg chg="addSld modSld">
      <pc:chgData name="Bharathi.Kprasad@Lakshmisri.com" userId="S::bharathi.kprasad@lakshmisri.com::1f124c17-634d-44ca-9ef7-5860856efb57" providerId="AD" clId="Web-{0D21092B-A745-62B8-022A-04EFE6DCD1C5}" dt="2024-06-12T06:54:01.802" v="803" actId="20577"/>
      <pc:docMkLst>
        <pc:docMk/>
      </pc:docMkLst>
      <pc:sldChg chg="modSp">
        <pc:chgData name="Bharathi.Kprasad@Lakshmisri.com" userId="S::bharathi.kprasad@lakshmisri.com::1f124c17-634d-44ca-9ef7-5860856efb57" providerId="AD" clId="Web-{0D21092B-A745-62B8-022A-04EFE6DCD1C5}" dt="2024-06-12T06:54:01.802" v="803" actId="20577"/>
        <pc:sldMkLst>
          <pc:docMk/>
          <pc:sldMk cId="3428638660" sldId="320"/>
        </pc:sldMkLst>
        <pc:graphicFrameChg chg="mod modGraphic">
          <ac:chgData name="Bharathi.Kprasad@Lakshmisri.com" userId="S::bharathi.kprasad@lakshmisri.com::1f124c17-634d-44ca-9ef7-5860856efb57" providerId="AD" clId="Web-{0D21092B-A745-62B8-022A-04EFE6DCD1C5}" dt="2024-06-12T06:54:01.802" v="803" actId="20577"/>
          <ac:graphicFrameMkLst>
            <pc:docMk/>
            <pc:sldMk cId="3428638660" sldId="320"/>
            <ac:graphicFrameMk id="4" creationId="{B3308269-EA2F-1866-5AF1-72A63A67F1A3}"/>
          </ac:graphicFrameMkLst>
        </pc:graphicFrameChg>
      </pc:sldChg>
      <pc:sldChg chg="modSp add replId">
        <pc:chgData name="Bharathi.Kprasad@Lakshmisri.com" userId="S::bharathi.kprasad@lakshmisri.com::1f124c17-634d-44ca-9ef7-5860856efb57" providerId="AD" clId="Web-{0D21092B-A745-62B8-022A-04EFE6DCD1C5}" dt="2024-06-12T06:09:09.169" v="796" actId="20577"/>
        <pc:sldMkLst>
          <pc:docMk/>
          <pc:sldMk cId="667547491" sldId="461"/>
        </pc:sldMkLst>
        <pc:spChg chg="mod">
          <ac:chgData name="Bharathi.Kprasad@Lakshmisri.com" userId="S::bharathi.kprasad@lakshmisri.com::1f124c17-634d-44ca-9ef7-5860856efb57" providerId="AD" clId="Web-{0D21092B-A745-62B8-022A-04EFE6DCD1C5}" dt="2024-06-12T05:49:02.601" v="14" actId="20577"/>
          <ac:spMkLst>
            <pc:docMk/>
            <pc:sldMk cId="667547491" sldId="461"/>
            <ac:spMk id="2" creationId="{0B59C169-EED1-4CE3-1BBC-F6366ED94602}"/>
          </ac:spMkLst>
        </pc:spChg>
        <pc:spChg chg="mod">
          <ac:chgData name="Bharathi.Kprasad@Lakshmisri.com" userId="S::bharathi.kprasad@lakshmisri.com::1f124c17-634d-44ca-9ef7-5860856efb57" providerId="AD" clId="Web-{0D21092B-A745-62B8-022A-04EFE6DCD1C5}" dt="2024-06-12T06:09:09.169" v="796" actId="20577"/>
          <ac:spMkLst>
            <pc:docMk/>
            <pc:sldMk cId="667547491" sldId="461"/>
            <ac:spMk id="4" creationId="{54BEEA00-10D6-D75F-6578-2768A084A88D}"/>
          </ac:spMkLst>
        </pc:spChg>
      </pc:sldChg>
    </pc:docChg>
  </pc:docChgLst>
  <pc:docChgLst>
    <pc:chgData name="Venkat Ramanan" userId="a077a637-9b42-443a-b5b5-0fb8da972686" providerId="ADAL" clId="{803B049E-3B30-4564-BD86-F84A52F4C88C}"/>
    <pc:docChg chg="undo redo custSel addSld modSld">
      <pc:chgData name="Venkat Ramanan" userId="a077a637-9b42-443a-b5b5-0fb8da972686" providerId="ADAL" clId="{803B049E-3B30-4564-BD86-F84A52F4C88C}" dt="2024-06-12T09:12:52.041" v="1800" actId="255"/>
      <pc:docMkLst>
        <pc:docMk/>
      </pc:docMkLst>
      <pc:sldChg chg="modSp mod">
        <pc:chgData name="Venkat Ramanan" userId="a077a637-9b42-443a-b5b5-0fb8da972686" providerId="ADAL" clId="{803B049E-3B30-4564-BD86-F84A52F4C88C}" dt="2024-06-11T13:31:59.497" v="1701" actId="14100"/>
        <pc:sldMkLst>
          <pc:docMk/>
          <pc:sldMk cId="682290695" sldId="379"/>
        </pc:sldMkLst>
        <pc:spChg chg="mod">
          <ac:chgData name="Venkat Ramanan" userId="a077a637-9b42-443a-b5b5-0fb8da972686" providerId="ADAL" clId="{803B049E-3B30-4564-BD86-F84A52F4C88C}" dt="2024-06-11T13:31:54.005" v="1700" actId="14100"/>
          <ac:spMkLst>
            <pc:docMk/>
            <pc:sldMk cId="682290695" sldId="379"/>
            <ac:spMk id="13" creationId="{047FAAAA-7B0B-D2E1-BA52-0118EE3AF875}"/>
          </ac:spMkLst>
        </pc:spChg>
        <pc:grpChg chg="mod">
          <ac:chgData name="Venkat Ramanan" userId="a077a637-9b42-443a-b5b5-0fb8da972686" providerId="ADAL" clId="{803B049E-3B30-4564-BD86-F84A52F4C88C}" dt="2024-06-11T13:31:59.497" v="1701" actId="14100"/>
          <ac:grpSpMkLst>
            <pc:docMk/>
            <pc:sldMk cId="682290695" sldId="379"/>
            <ac:grpSpMk id="11" creationId="{B9364D4D-793D-37E6-1993-D00E05D2B19D}"/>
          </ac:grpSpMkLst>
        </pc:grpChg>
      </pc:sldChg>
      <pc:sldChg chg="modSp modNotesTx">
        <pc:chgData name="Venkat Ramanan" userId="a077a637-9b42-443a-b5b5-0fb8da972686" providerId="ADAL" clId="{803B049E-3B30-4564-BD86-F84A52F4C88C}" dt="2024-06-11T12:38:21.213" v="343" actId="20577"/>
        <pc:sldMkLst>
          <pc:docMk/>
          <pc:sldMk cId="3791281104" sldId="389"/>
        </pc:sldMkLst>
        <pc:graphicFrameChg chg="mod">
          <ac:chgData name="Venkat Ramanan" userId="a077a637-9b42-443a-b5b5-0fb8da972686" providerId="ADAL" clId="{803B049E-3B30-4564-BD86-F84A52F4C88C}" dt="2024-06-11T12:38:16.543" v="342" actId="20577"/>
          <ac:graphicFrameMkLst>
            <pc:docMk/>
            <pc:sldMk cId="3791281104" sldId="389"/>
            <ac:graphicFrameMk id="6" creationId="{D5408464-797B-3DC0-2A17-D394DA9F66C4}"/>
          </ac:graphicFrameMkLst>
        </pc:graphicFrameChg>
      </pc:sldChg>
      <pc:sldChg chg="modSp mod">
        <pc:chgData name="Venkat Ramanan" userId="a077a637-9b42-443a-b5b5-0fb8da972686" providerId="ADAL" clId="{803B049E-3B30-4564-BD86-F84A52F4C88C}" dt="2024-06-11T13:30:10.651" v="1636" actId="14100"/>
        <pc:sldMkLst>
          <pc:docMk/>
          <pc:sldMk cId="2196388835" sldId="392"/>
        </pc:sldMkLst>
        <pc:spChg chg="mod">
          <ac:chgData name="Venkat Ramanan" userId="a077a637-9b42-443a-b5b5-0fb8da972686" providerId="ADAL" clId="{803B049E-3B30-4564-BD86-F84A52F4C88C}" dt="2024-06-11T13:29:41.134" v="1634" actId="14100"/>
          <ac:spMkLst>
            <pc:docMk/>
            <pc:sldMk cId="2196388835" sldId="392"/>
            <ac:spMk id="8" creationId="{29FBF570-7A24-5E30-0410-B851A0F2AEA4}"/>
          </ac:spMkLst>
        </pc:spChg>
        <pc:grpChg chg="mod">
          <ac:chgData name="Venkat Ramanan" userId="a077a637-9b42-443a-b5b5-0fb8da972686" providerId="ADAL" clId="{803B049E-3B30-4564-BD86-F84A52F4C88C}" dt="2024-06-11T13:30:10.651" v="1636" actId="14100"/>
          <ac:grpSpMkLst>
            <pc:docMk/>
            <pc:sldMk cId="2196388835" sldId="392"/>
            <ac:grpSpMk id="5" creationId="{98769A24-E9C0-BC6B-E101-150344E16357}"/>
          </ac:grpSpMkLst>
        </pc:grpChg>
      </pc:sldChg>
      <pc:sldChg chg="modSp modNotesTx">
        <pc:chgData name="Venkat Ramanan" userId="a077a637-9b42-443a-b5b5-0fb8da972686" providerId="ADAL" clId="{803B049E-3B30-4564-BD86-F84A52F4C88C}" dt="2024-06-11T12:37:11.886" v="334" actId="20577"/>
        <pc:sldMkLst>
          <pc:docMk/>
          <pc:sldMk cId="2937504213" sldId="396"/>
        </pc:sldMkLst>
        <pc:graphicFrameChg chg="mod">
          <ac:chgData name="Venkat Ramanan" userId="a077a637-9b42-443a-b5b5-0fb8da972686" providerId="ADAL" clId="{803B049E-3B30-4564-BD86-F84A52F4C88C}" dt="2024-06-11T12:36:54.168" v="296" actId="113"/>
          <ac:graphicFrameMkLst>
            <pc:docMk/>
            <pc:sldMk cId="2937504213" sldId="396"/>
            <ac:graphicFrameMk id="6" creationId="{D5408464-797B-3DC0-2A17-D394DA9F66C4}"/>
          </ac:graphicFrameMkLst>
        </pc:graphicFrameChg>
      </pc:sldChg>
      <pc:sldChg chg="modSp">
        <pc:chgData name="Venkat Ramanan" userId="a077a637-9b42-443a-b5b5-0fb8da972686" providerId="ADAL" clId="{803B049E-3B30-4564-BD86-F84A52F4C88C}" dt="2024-06-11T12:42:06.558" v="360" actId="20577"/>
        <pc:sldMkLst>
          <pc:docMk/>
          <pc:sldMk cId="3449010233" sldId="402"/>
        </pc:sldMkLst>
        <pc:graphicFrameChg chg="mod">
          <ac:chgData name="Venkat Ramanan" userId="a077a637-9b42-443a-b5b5-0fb8da972686" providerId="ADAL" clId="{803B049E-3B30-4564-BD86-F84A52F4C88C}" dt="2024-06-11T12:42:06.558" v="360" actId="20577"/>
          <ac:graphicFrameMkLst>
            <pc:docMk/>
            <pc:sldMk cId="3449010233" sldId="402"/>
            <ac:graphicFrameMk id="3" creationId="{511AACAA-D171-9939-B2CB-66BC9292F749}"/>
          </ac:graphicFrameMkLst>
        </pc:graphicFrameChg>
      </pc:sldChg>
      <pc:sldChg chg="modSp">
        <pc:chgData name="Venkat Ramanan" userId="a077a637-9b42-443a-b5b5-0fb8da972686" providerId="ADAL" clId="{803B049E-3B30-4564-BD86-F84A52F4C88C}" dt="2024-06-11T12:41:29.468" v="359" actId="20577"/>
        <pc:sldMkLst>
          <pc:docMk/>
          <pc:sldMk cId="203155616" sldId="409"/>
        </pc:sldMkLst>
        <pc:graphicFrameChg chg="mod">
          <ac:chgData name="Venkat Ramanan" userId="a077a637-9b42-443a-b5b5-0fb8da972686" providerId="ADAL" clId="{803B049E-3B30-4564-BD86-F84A52F4C88C}" dt="2024-06-11T12:41:29.468" v="359" actId="20577"/>
          <ac:graphicFrameMkLst>
            <pc:docMk/>
            <pc:sldMk cId="203155616" sldId="409"/>
            <ac:graphicFrameMk id="6" creationId="{D5408464-797B-3DC0-2A17-D394DA9F66C4}"/>
          </ac:graphicFrameMkLst>
        </pc:graphicFrameChg>
      </pc:sldChg>
      <pc:sldChg chg="modNotesTx">
        <pc:chgData name="Venkat Ramanan" userId="a077a637-9b42-443a-b5b5-0fb8da972686" providerId="ADAL" clId="{803B049E-3B30-4564-BD86-F84A52F4C88C}" dt="2024-06-11T12:48:44.607" v="379" actId="20577"/>
        <pc:sldMkLst>
          <pc:docMk/>
          <pc:sldMk cId="2593261239" sldId="449"/>
        </pc:sldMkLst>
      </pc:sldChg>
      <pc:sldChg chg="modSp mod">
        <pc:chgData name="Venkat Ramanan" userId="a077a637-9b42-443a-b5b5-0fb8da972686" providerId="ADAL" clId="{803B049E-3B30-4564-BD86-F84A52F4C88C}" dt="2024-06-11T12:45:37.947" v="362" actId="20577"/>
        <pc:sldMkLst>
          <pc:docMk/>
          <pc:sldMk cId="3022650474" sldId="452"/>
        </pc:sldMkLst>
        <pc:spChg chg="mod">
          <ac:chgData name="Venkat Ramanan" userId="a077a637-9b42-443a-b5b5-0fb8da972686" providerId="ADAL" clId="{803B049E-3B30-4564-BD86-F84A52F4C88C}" dt="2024-06-11T12:45:37.947" v="362" actId="20577"/>
          <ac:spMkLst>
            <pc:docMk/>
            <pc:sldMk cId="3022650474" sldId="452"/>
            <ac:spMk id="7" creationId="{BB6D872F-4D46-01E1-687F-0D43884B0C4D}"/>
          </ac:spMkLst>
        </pc:spChg>
      </pc:sldChg>
      <pc:sldChg chg="modSp">
        <pc:chgData name="Venkat Ramanan" userId="a077a637-9b42-443a-b5b5-0fb8da972686" providerId="ADAL" clId="{803B049E-3B30-4564-BD86-F84A52F4C88C}" dt="2024-06-11T12:42:23.250" v="361" actId="123"/>
        <pc:sldMkLst>
          <pc:docMk/>
          <pc:sldMk cId="165170584" sldId="453"/>
        </pc:sldMkLst>
        <pc:graphicFrameChg chg="mod">
          <ac:chgData name="Venkat Ramanan" userId="a077a637-9b42-443a-b5b5-0fb8da972686" providerId="ADAL" clId="{803B049E-3B30-4564-BD86-F84A52F4C88C}" dt="2024-06-11T12:42:23.250" v="361" actId="123"/>
          <ac:graphicFrameMkLst>
            <pc:docMk/>
            <pc:sldMk cId="165170584" sldId="453"/>
            <ac:graphicFrameMk id="12" creationId="{E962709A-88BB-8C81-A6B7-6053EE73AA7E}"/>
          </ac:graphicFrameMkLst>
        </pc:graphicFrameChg>
      </pc:sldChg>
      <pc:sldChg chg="modSp mod">
        <pc:chgData name="Venkat Ramanan" userId="a077a637-9b42-443a-b5b5-0fb8da972686" providerId="ADAL" clId="{803B049E-3B30-4564-BD86-F84A52F4C88C}" dt="2024-06-11T13:32:45.472" v="1702" actId="20577"/>
        <pc:sldMkLst>
          <pc:docMk/>
          <pc:sldMk cId="1981725476" sldId="457"/>
        </pc:sldMkLst>
        <pc:graphicFrameChg chg="mod">
          <ac:chgData name="Venkat Ramanan" userId="a077a637-9b42-443a-b5b5-0fb8da972686" providerId="ADAL" clId="{803B049E-3B30-4564-BD86-F84A52F4C88C}" dt="2024-06-11T13:32:45.472" v="1702" actId="20577"/>
          <ac:graphicFrameMkLst>
            <pc:docMk/>
            <pc:sldMk cId="1981725476" sldId="457"/>
            <ac:graphicFrameMk id="6" creationId="{D5408464-797B-3DC0-2A17-D394DA9F66C4}"/>
          </ac:graphicFrameMkLst>
        </pc:graphicFrameChg>
      </pc:sldChg>
      <pc:sldChg chg="modSp mod">
        <pc:chgData name="Venkat Ramanan" userId="a077a637-9b42-443a-b5b5-0fb8da972686" providerId="ADAL" clId="{803B049E-3B30-4564-BD86-F84A52F4C88C}" dt="2024-06-11T12:32:57.336" v="188" actId="20577"/>
        <pc:sldMkLst>
          <pc:docMk/>
          <pc:sldMk cId="3179490345" sldId="458"/>
        </pc:sldMkLst>
        <pc:spChg chg="mod">
          <ac:chgData name="Venkat Ramanan" userId="a077a637-9b42-443a-b5b5-0fb8da972686" providerId="ADAL" clId="{803B049E-3B30-4564-BD86-F84A52F4C88C}" dt="2024-06-11T12:30:08.249" v="61" actId="20577"/>
          <ac:spMkLst>
            <pc:docMk/>
            <pc:sldMk cId="3179490345" sldId="458"/>
            <ac:spMk id="2" creationId="{0B59C169-EED1-4CE3-1BBC-F6366ED94602}"/>
          </ac:spMkLst>
        </pc:spChg>
        <pc:graphicFrameChg chg="mod">
          <ac:chgData name="Venkat Ramanan" userId="a077a637-9b42-443a-b5b5-0fb8da972686" providerId="ADAL" clId="{803B049E-3B30-4564-BD86-F84A52F4C88C}" dt="2024-06-11T12:32:57.336" v="188" actId="20577"/>
          <ac:graphicFrameMkLst>
            <pc:docMk/>
            <pc:sldMk cId="3179490345" sldId="458"/>
            <ac:graphicFrameMk id="3" creationId="{09AB38CD-B620-0A6F-868F-94F0B95034E2}"/>
          </ac:graphicFrameMkLst>
        </pc:graphicFrameChg>
      </pc:sldChg>
      <pc:sldChg chg="modSp mod">
        <pc:chgData name="Venkat Ramanan" userId="a077a637-9b42-443a-b5b5-0fb8da972686" providerId="ADAL" clId="{803B049E-3B30-4564-BD86-F84A52F4C88C}" dt="2024-06-11T12:27:28.778" v="10" actId="207"/>
        <pc:sldMkLst>
          <pc:docMk/>
          <pc:sldMk cId="1586164633" sldId="459"/>
        </pc:sldMkLst>
        <pc:spChg chg="mod">
          <ac:chgData name="Venkat Ramanan" userId="a077a637-9b42-443a-b5b5-0fb8da972686" providerId="ADAL" clId="{803B049E-3B30-4564-BD86-F84A52F4C88C}" dt="2024-06-11T12:27:28.778" v="10" actId="207"/>
          <ac:spMkLst>
            <pc:docMk/>
            <pc:sldMk cId="1586164633" sldId="459"/>
            <ac:spMk id="3" creationId="{A3D1735A-013A-1D5E-23DF-1A55F7DEDD3C}"/>
          </ac:spMkLst>
        </pc:spChg>
      </pc:sldChg>
      <pc:sldChg chg="addSp delSp modSp add mod">
        <pc:chgData name="Venkat Ramanan" userId="a077a637-9b42-443a-b5b5-0fb8da972686" providerId="ADAL" clId="{803B049E-3B30-4564-BD86-F84A52F4C88C}" dt="2024-06-11T13:26:55.848" v="1416" actId="255"/>
        <pc:sldMkLst>
          <pc:docMk/>
          <pc:sldMk cId="620287860" sldId="460"/>
        </pc:sldMkLst>
        <pc:spChg chg="mod">
          <ac:chgData name="Venkat Ramanan" userId="a077a637-9b42-443a-b5b5-0fb8da972686" providerId="ADAL" clId="{803B049E-3B30-4564-BD86-F84A52F4C88C}" dt="2024-06-11T12:49:31.968" v="409" actId="20577"/>
          <ac:spMkLst>
            <pc:docMk/>
            <pc:sldMk cId="620287860" sldId="460"/>
            <ac:spMk id="2" creationId="{0B59C169-EED1-4CE3-1BBC-F6366ED94602}"/>
          </ac:spMkLst>
        </pc:spChg>
        <pc:spChg chg="add del mod">
          <ac:chgData name="Venkat Ramanan" userId="a077a637-9b42-443a-b5b5-0fb8da972686" providerId="ADAL" clId="{803B049E-3B30-4564-BD86-F84A52F4C88C}" dt="2024-06-11T12:49:50.890" v="412" actId="3680"/>
          <ac:spMkLst>
            <pc:docMk/>
            <pc:sldMk cId="620287860" sldId="460"/>
            <ac:spMk id="5" creationId="{82D032F0-4DBF-6699-6876-76AF1CF1B21E}"/>
          </ac:spMkLst>
        </pc:spChg>
        <pc:graphicFrameChg chg="del mod">
          <ac:chgData name="Venkat Ramanan" userId="a077a637-9b42-443a-b5b5-0fb8da972686" providerId="ADAL" clId="{803B049E-3B30-4564-BD86-F84A52F4C88C}" dt="2024-06-11T12:49:37.131" v="411" actId="478"/>
          <ac:graphicFrameMkLst>
            <pc:docMk/>
            <pc:sldMk cId="620287860" sldId="460"/>
            <ac:graphicFrameMk id="3" creationId="{09AB38CD-B620-0A6F-868F-94F0B95034E2}"/>
          </ac:graphicFrameMkLst>
        </pc:graphicFrameChg>
        <pc:graphicFrameChg chg="add mod ord modGraphic">
          <ac:chgData name="Venkat Ramanan" userId="a077a637-9b42-443a-b5b5-0fb8da972686" providerId="ADAL" clId="{803B049E-3B30-4564-BD86-F84A52F4C88C}" dt="2024-06-11T13:26:55.848" v="1416" actId="255"/>
          <ac:graphicFrameMkLst>
            <pc:docMk/>
            <pc:sldMk cId="620287860" sldId="460"/>
            <ac:graphicFrameMk id="7" creationId="{DFA3ADBB-590E-A5D4-5B6B-3BF80EF09611}"/>
          </ac:graphicFrameMkLst>
        </pc:graphicFrameChg>
      </pc:sldChg>
      <pc:sldChg chg="modSp mod">
        <pc:chgData name="Venkat Ramanan" userId="a077a637-9b42-443a-b5b5-0fb8da972686" providerId="ADAL" clId="{803B049E-3B30-4564-BD86-F84A52F4C88C}" dt="2024-06-12T09:12:52.041" v="1800" actId="255"/>
        <pc:sldMkLst>
          <pc:docMk/>
          <pc:sldMk cId="667547491" sldId="461"/>
        </pc:sldMkLst>
        <pc:spChg chg="mod">
          <ac:chgData name="Venkat Ramanan" userId="a077a637-9b42-443a-b5b5-0fb8da972686" providerId="ADAL" clId="{803B049E-3B30-4564-BD86-F84A52F4C88C}" dt="2024-06-12T09:12:52.041" v="1800" actId="255"/>
          <ac:spMkLst>
            <pc:docMk/>
            <pc:sldMk cId="667547491" sldId="461"/>
            <ac:spMk id="4" creationId="{54BEEA00-10D6-D75F-6578-2768A084A88D}"/>
          </ac:spMkLst>
        </pc:spChg>
      </pc:sldChg>
    </pc:docChg>
  </pc:docChgLst>
  <pc:docChgLst>
    <pc:chgData name="Bharathi.Kprasad@Lakshmisri.com" userId="1f124c17-634d-44ca-9ef7-5860856efb57" providerId="ADAL" clId="{4F17A16B-9BF9-42A4-A1D3-6B0709453A05}"/>
    <pc:docChg chg="undo custSel addSld modSld sldOrd">
      <pc:chgData name="Bharathi.Kprasad@Lakshmisri.com" userId="1f124c17-634d-44ca-9ef7-5860856efb57" providerId="ADAL" clId="{4F17A16B-9BF9-42A4-A1D3-6B0709453A05}" dt="2024-06-11T11:39:54.109" v="1412" actId="120"/>
      <pc:docMkLst>
        <pc:docMk/>
      </pc:docMkLst>
      <pc:sldChg chg="addSp delSp modSp add mod setBg setClrOvrMap">
        <pc:chgData name="Bharathi.Kprasad@Lakshmisri.com" userId="1f124c17-634d-44ca-9ef7-5860856efb57" providerId="ADAL" clId="{4F17A16B-9BF9-42A4-A1D3-6B0709453A05}" dt="2024-06-11T11:03:38.568" v="933" actId="20577"/>
        <pc:sldMkLst>
          <pc:docMk/>
          <pc:sldMk cId="1981725476" sldId="457"/>
        </pc:sldMkLst>
        <pc:spChg chg="mod">
          <ac:chgData name="Bharathi.Kprasad@Lakshmisri.com" userId="1f124c17-634d-44ca-9ef7-5860856efb57" providerId="ADAL" clId="{4F17A16B-9BF9-42A4-A1D3-6B0709453A05}" dt="2024-06-11T11:00:21.874" v="860" actId="26606"/>
          <ac:spMkLst>
            <pc:docMk/>
            <pc:sldMk cId="1981725476" sldId="457"/>
            <ac:spMk id="2" creationId="{0B59C169-EED1-4CE3-1BBC-F6366ED94602}"/>
          </ac:spMkLst>
        </pc:spChg>
        <pc:spChg chg="add del">
          <ac:chgData name="Bharathi.Kprasad@Lakshmisri.com" userId="1f124c17-634d-44ca-9ef7-5860856efb57" providerId="ADAL" clId="{4F17A16B-9BF9-42A4-A1D3-6B0709453A05}" dt="2024-06-11T11:00:21.874" v="860" actId="26606"/>
          <ac:spMkLst>
            <pc:docMk/>
            <pc:sldMk cId="1981725476" sldId="457"/>
            <ac:spMk id="11" creationId="{56E9B3E6-E277-4D68-BA48-9CB43FFBD6E2}"/>
          </ac:spMkLst>
        </pc:spChg>
        <pc:spChg chg="add del">
          <ac:chgData name="Bharathi.Kprasad@Lakshmisri.com" userId="1f124c17-634d-44ca-9ef7-5860856efb57" providerId="ADAL" clId="{4F17A16B-9BF9-42A4-A1D3-6B0709453A05}" dt="2024-06-11T11:00:21.874" v="860" actId="26606"/>
          <ac:spMkLst>
            <pc:docMk/>
            <pc:sldMk cId="1981725476" sldId="457"/>
            <ac:spMk id="18" creationId="{D5B0017B-2ECA-49AF-B397-DC140825DF8D}"/>
          </ac:spMkLst>
        </pc:spChg>
        <pc:grpChg chg="add del">
          <ac:chgData name="Bharathi.Kprasad@Lakshmisri.com" userId="1f124c17-634d-44ca-9ef7-5860856efb57" providerId="ADAL" clId="{4F17A16B-9BF9-42A4-A1D3-6B0709453A05}" dt="2024-06-11T11:00:21.874" v="860" actId="26606"/>
          <ac:grpSpMkLst>
            <pc:docMk/>
            <pc:sldMk cId="1981725476" sldId="457"/>
            <ac:grpSpMk id="13" creationId="{AE1C45F0-260A-458C-96ED-C1F6D2151219}"/>
          </ac:grpSpMkLst>
        </pc:grpChg>
        <pc:graphicFrameChg chg="mod modGraphic">
          <ac:chgData name="Bharathi.Kprasad@Lakshmisri.com" userId="1f124c17-634d-44ca-9ef7-5860856efb57" providerId="ADAL" clId="{4F17A16B-9BF9-42A4-A1D3-6B0709453A05}" dt="2024-06-11T11:03:38.568" v="933" actId="20577"/>
          <ac:graphicFrameMkLst>
            <pc:docMk/>
            <pc:sldMk cId="1981725476" sldId="457"/>
            <ac:graphicFrameMk id="6" creationId="{D5408464-797B-3DC0-2A17-D394DA9F66C4}"/>
          </ac:graphicFrameMkLst>
        </pc:graphicFrameChg>
        <pc:cxnChg chg="add del">
          <ac:chgData name="Bharathi.Kprasad@Lakshmisri.com" userId="1f124c17-634d-44ca-9ef7-5860856efb57" providerId="ADAL" clId="{4F17A16B-9BF9-42A4-A1D3-6B0709453A05}" dt="2024-06-11T11:00:21.874" v="860" actId="26606"/>
          <ac:cxnSpMkLst>
            <pc:docMk/>
            <pc:sldMk cId="1981725476" sldId="457"/>
            <ac:cxnSpMk id="20" creationId="{6CF1BAF6-AD41-4082-B212-8A1F9A2E8779}"/>
          </ac:cxnSpMkLst>
        </pc:cxnChg>
      </pc:sldChg>
      <pc:sldChg chg="addSp modSp add mod ord">
        <pc:chgData name="Bharathi.Kprasad@Lakshmisri.com" userId="1f124c17-634d-44ca-9ef7-5860856efb57" providerId="ADAL" clId="{4F17A16B-9BF9-42A4-A1D3-6B0709453A05}" dt="2024-06-11T11:26:22.730" v="979" actId="20577"/>
        <pc:sldMkLst>
          <pc:docMk/>
          <pc:sldMk cId="3179490345" sldId="458"/>
        </pc:sldMkLst>
        <pc:spChg chg="mod">
          <ac:chgData name="Bharathi.Kprasad@Lakshmisri.com" userId="1f124c17-634d-44ca-9ef7-5860856efb57" providerId="ADAL" clId="{4F17A16B-9BF9-42A4-A1D3-6B0709453A05}" dt="2024-06-11T11:26:07.817" v="978" actId="20577"/>
          <ac:spMkLst>
            <pc:docMk/>
            <pc:sldMk cId="3179490345" sldId="458"/>
            <ac:spMk id="2" creationId="{0B59C169-EED1-4CE3-1BBC-F6366ED94602}"/>
          </ac:spMkLst>
        </pc:spChg>
        <pc:graphicFrameChg chg="add mod">
          <ac:chgData name="Bharathi.Kprasad@Lakshmisri.com" userId="1f124c17-634d-44ca-9ef7-5860856efb57" providerId="ADAL" clId="{4F17A16B-9BF9-42A4-A1D3-6B0709453A05}" dt="2024-06-11T11:26:22.730" v="979" actId="20577"/>
          <ac:graphicFrameMkLst>
            <pc:docMk/>
            <pc:sldMk cId="3179490345" sldId="458"/>
            <ac:graphicFrameMk id="3" creationId="{09AB38CD-B620-0A6F-868F-94F0B95034E2}"/>
          </ac:graphicFrameMkLst>
        </pc:graphicFrameChg>
        <pc:graphicFrameChg chg="mod">
          <ac:chgData name="Bharathi.Kprasad@Lakshmisri.com" userId="1f124c17-634d-44ca-9ef7-5860856efb57" providerId="ADAL" clId="{4F17A16B-9BF9-42A4-A1D3-6B0709453A05}" dt="2024-06-11T11:25:47.239" v="941" actId="478"/>
          <ac:graphicFrameMkLst>
            <pc:docMk/>
            <pc:sldMk cId="3179490345" sldId="458"/>
            <ac:graphicFrameMk id="6" creationId="{D5408464-797B-3DC0-2A17-D394DA9F66C4}"/>
          </ac:graphicFrameMkLst>
        </pc:graphicFrameChg>
      </pc:sldChg>
      <pc:sldChg chg="addSp delSp modSp add mod">
        <pc:chgData name="Bharathi.Kprasad@Lakshmisri.com" userId="1f124c17-634d-44ca-9ef7-5860856efb57" providerId="ADAL" clId="{4F17A16B-9BF9-42A4-A1D3-6B0709453A05}" dt="2024-06-11T11:39:54.109" v="1412" actId="120"/>
        <pc:sldMkLst>
          <pc:docMk/>
          <pc:sldMk cId="1586164633" sldId="459"/>
        </pc:sldMkLst>
        <pc:spChg chg="add mod">
          <ac:chgData name="Bharathi.Kprasad@Lakshmisri.com" userId="1f124c17-634d-44ca-9ef7-5860856efb57" providerId="ADAL" clId="{4F17A16B-9BF9-42A4-A1D3-6B0709453A05}" dt="2024-06-11T11:39:54.109" v="1412" actId="120"/>
          <ac:spMkLst>
            <pc:docMk/>
            <pc:sldMk cId="1586164633" sldId="459"/>
            <ac:spMk id="3" creationId="{A3D1735A-013A-1D5E-23DF-1A55F7DEDD3C}"/>
          </ac:spMkLst>
        </pc:spChg>
        <pc:spChg chg="mod">
          <ac:chgData name="Bharathi.Kprasad@Lakshmisri.com" userId="1f124c17-634d-44ca-9ef7-5860856efb57" providerId="ADAL" clId="{4F17A16B-9BF9-42A4-A1D3-6B0709453A05}" dt="2024-06-11T11:37:04.569" v="1081" actId="6549"/>
          <ac:spMkLst>
            <pc:docMk/>
            <pc:sldMk cId="1586164633" sldId="459"/>
            <ac:spMk id="8" creationId="{29FBF570-7A24-5E30-0410-B851A0F2AEA4}"/>
          </ac:spMkLst>
        </pc:spChg>
        <pc:grpChg chg="del">
          <ac:chgData name="Bharathi.Kprasad@Lakshmisri.com" userId="1f124c17-634d-44ca-9ef7-5860856efb57" providerId="ADAL" clId="{4F17A16B-9BF9-42A4-A1D3-6B0709453A05}" dt="2024-06-11T11:37:11.513" v="1083" actId="478"/>
          <ac:grpSpMkLst>
            <pc:docMk/>
            <pc:sldMk cId="1586164633" sldId="459"/>
            <ac:grpSpMk id="5" creationId="{98769A24-E9C0-BC6B-E101-150344E16357}"/>
          </ac:grpSpMkLst>
        </pc:grpChg>
        <pc:graphicFrameChg chg="mod">
          <ac:chgData name="Bharathi.Kprasad@Lakshmisri.com" userId="1f124c17-634d-44ca-9ef7-5860856efb57" providerId="ADAL" clId="{4F17A16B-9BF9-42A4-A1D3-6B0709453A05}" dt="2024-06-11T11:38:47.357" v="1301" actId="20577"/>
          <ac:graphicFrameMkLst>
            <pc:docMk/>
            <pc:sldMk cId="1586164633" sldId="459"/>
            <ac:graphicFrameMk id="4" creationId="{03E6AD8F-0CFC-1535-B1CC-1B444A0176CE}"/>
          </ac:graphicFrameMkLst>
        </pc:graphicFrameChg>
        <pc:graphicFrameChg chg="del">
          <ac:chgData name="Bharathi.Kprasad@Lakshmisri.com" userId="1f124c17-634d-44ca-9ef7-5860856efb57" providerId="ADAL" clId="{4F17A16B-9BF9-42A4-A1D3-6B0709453A05}" dt="2024-06-11T11:37:07.011" v="1082" actId="478"/>
          <ac:graphicFrameMkLst>
            <pc:docMk/>
            <pc:sldMk cId="1586164633" sldId="459"/>
            <ac:graphicFrameMk id="6" creationId="{D5408464-797B-3DC0-2A17-D394DA9F66C4}"/>
          </ac:graphicFrameMkLst>
        </pc:graphicFrameChg>
      </pc:sldChg>
    </pc:docChg>
  </pc:docChgLst>
</pc:chgInfo>
</file>

<file path=ppt/diagrams/_rels/data29.xml.rels><?xml version="1.0" encoding="UTF-8" standalone="yes"?>
<Relationships xmlns="http://schemas.openxmlformats.org/package/2006/relationships"><Relationship Id="rId1" Type="http://schemas.openxmlformats.org/officeDocument/2006/relationships/hyperlink" Target="https://indiankanoon.org/doc/1888237/" TargetMode="External"/></Relationships>
</file>

<file path=ppt/diagrams/_rels/drawing29.xml.rels><?xml version="1.0" encoding="UTF-8" standalone="yes"?>
<Relationships xmlns="http://schemas.openxmlformats.org/package/2006/relationships"><Relationship Id="rId1" Type="http://schemas.openxmlformats.org/officeDocument/2006/relationships/hyperlink" Target="https://indiankanoon.org/doc/1888237/"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83260D-4F7D-4C31-AB64-8842198D6AB1}" type="doc">
      <dgm:prSet loTypeId="urn:diagrams.loki3.com/BracketList" loCatId="officeonline" qsTypeId="urn:microsoft.com/office/officeart/2005/8/quickstyle/simple3" qsCatId="simple" csTypeId="urn:microsoft.com/office/officeart/2005/8/colors/accent1_2" csCatId="accent1" phldr="1"/>
      <dgm:spPr/>
      <dgm:t>
        <a:bodyPr/>
        <a:lstStyle/>
        <a:p>
          <a:endParaRPr lang="en-US"/>
        </a:p>
      </dgm:t>
    </dgm:pt>
    <dgm:pt modelId="{273645B5-BED1-4A50-A344-4A26F674992B}">
      <dgm:prSet phldrT="[Text]" custT="1"/>
      <dgm:spPr/>
      <dgm:t>
        <a:bodyPr/>
        <a:lstStyle/>
        <a:p>
          <a:pPr algn="just" rtl="0"/>
          <a:r>
            <a:rPr lang="en-US" sz="2000">
              <a:latin typeface="Arial"/>
              <a:cs typeface="Arial"/>
            </a:rPr>
            <a:t>Annexures, statements &amp; columns in the ROI not filled. </a:t>
          </a:r>
        </a:p>
      </dgm:t>
    </dgm:pt>
    <dgm:pt modelId="{F816EFDC-CEA0-453D-AFFD-2B28197B72DA}" type="sibTrans" cxnId="{632DEF42-D548-433B-98C8-CD5CAA64E85D}">
      <dgm:prSet/>
      <dgm:spPr/>
      <dgm:t>
        <a:bodyPr/>
        <a:lstStyle/>
        <a:p>
          <a:endParaRPr lang="en-US"/>
        </a:p>
      </dgm:t>
    </dgm:pt>
    <dgm:pt modelId="{DB9513F3-A7BB-446E-B562-9CE8150101E6}" type="parTrans" cxnId="{632DEF42-D548-433B-98C8-CD5CAA64E85D}">
      <dgm:prSet/>
      <dgm:spPr/>
      <dgm:t>
        <a:bodyPr/>
        <a:lstStyle/>
        <a:p>
          <a:endParaRPr lang="en-US"/>
        </a:p>
      </dgm:t>
    </dgm:pt>
    <dgm:pt modelId="{3B290E82-E694-45B9-A865-8A70357E9C7D}">
      <dgm:prSet phldrT="[Text]" custT="1"/>
      <dgm:spPr/>
      <dgm:t>
        <a:bodyPr/>
        <a:lstStyle/>
        <a:p>
          <a:pPr algn="ctr"/>
          <a:r>
            <a:rPr lang="en-US" sz="2000" b="1" u="sng">
              <a:latin typeface="Arial"/>
              <a:cs typeface="Arial"/>
            </a:rPr>
            <a:t>Circumstances causing a return to be defective</a:t>
          </a:r>
        </a:p>
      </dgm:t>
    </dgm:pt>
    <dgm:pt modelId="{11CCB50C-FC95-41B0-A24B-16E71750DD70}" type="sibTrans" cxnId="{C6AB81AC-79B4-4804-BFC1-F3CC5A9973D6}">
      <dgm:prSet/>
      <dgm:spPr/>
      <dgm:t>
        <a:bodyPr/>
        <a:lstStyle/>
        <a:p>
          <a:endParaRPr lang="en-US"/>
        </a:p>
      </dgm:t>
    </dgm:pt>
    <dgm:pt modelId="{7D7F31EF-F816-40D3-B8E3-7B0056FC3886}" type="parTrans" cxnId="{C6AB81AC-79B4-4804-BFC1-F3CC5A9973D6}">
      <dgm:prSet/>
      <dgm:spPr/>
      <dgm:t>
        <a:bodyPr/>
        <a:lstStyle/>
        <a:p>
          <a:endParaRPr lang="en-US"/>
        </a:p>
      </dgm:t>
    </dgm:pt>
    <dgm:pt modelId="{2578C3C4-38E5-4E06-969D-84E899CA6996}">
      <dgm:prSet phldrT="[Text]" custT="1"/>
      <dgm:spPr/>
      <dgm:t>
        <a:bodyPr/>
        <a:lstStyle/>
        <a:p>
          <a:pPr algn="just" rtl="0"/>
          <a:r>
            <a:rPr lang="en-US" sz="2000">
              <a:latin typeface="Arial"/>
              <a:cs typeface="Arial"/>
            </a:rPr>
            <a:t>ROI not accompanied with statement of tax payable, Audit Report &amp; proof of payment of tax  </a:t>
          </a:r>
        </a:p>
      </dgm:t>
    </dgm:pt>
    <dgm:pt modelId="{60AD72BA-ADFC-4CCE-AE80-A723E0AA9398}" type="sibTrans" cxnId="{A7F0A5BE-101C-4F68-A4D9-DA85C022EDE6}">
      <dgm:prSet/>
      <dgm:spPr/>
      <dgm:t>
        <a:bodyPr/>
        <a:lstStyle/>
        <a:p>
          <a:endParaRPr lang="en-US"/>
        </a:p>
      </dgm:t>
    </dgm:pt>
    <dgm:pt modelId="{4287A8D5-345F-42D6-AA18-562B8E76E773}" type="parTrans" cxnId="{A7F0A5BE-101C-4F68-A4D9-DA85C022EDE6}">
      <dgm:prSet/>
      <dgm:spPr/>
      <dgm:t>
        <a:bodyPr/>
        <a:lstStyle/>
        <a:p>
          <a:endParaRPr lang="en-US"/>
        </a:p>
      </dgm:t>
    </dgm:pt>
    <dgm:pt modelId="{AEE4BF9A-17DE-4CB6-B9BA-93A66A44D109}">
      <dgm:prSet phldrT="[Text]" custT="1"/>
      <dgm:spPr/>
      <dgm:t>
        <a:bodyPr/>
        <a:lstStyle/>
        <a:p>
          <a:pPr algn="just" rtl="0"/>
          <a:r>
            <a:rPr lang="en-US" sz="2000">
              <a:latin typeface="Arial"/>
              <a:cs typeface="Arial"/>
            </a:rPr>
            <a:t>Where BOA has been maintained and ROI is not accompanied by specified statements i.e., financial statements, manufacturing/trading  account etc. </a:t>
          </a:r>
        </a:p>
      </dgm:t>
    </dgm:pt>
    <dgm:pt modelId="{563B4AA9-8641-48B6-8F81-EC2B3585DD9F}" type="sibTrans" cxnId="{C9E28010-B28E-4A17-8D33-5E28C3F5D8B9}">
      <dgm:prSet/>
      <dgm:spPr/>
      <dgm:t>
        <a:bodyPr/>
        <a:lstStyle/>
        <a:p>
          <a:endParaRPr lang="en-US"/>
        </a:p>
      </dgm:t>
    </dgm:pt>
    <dgm:pt modelId="{60F847C0-7958-48E6-83C3-52D32A7DDD52}" type="parTrans" cxnId="{C9E28010-B28E-4A17-8D33-5E28C3F5D8B9}">
      <dgm:prSet/>
      <dgm:spPr/>
      <dgm:t>
        <a:bodyPr/>
        <a:lstStyle/>
        <a:p>
          <a:endParaRPr lang="en-US"/>
        </a:p>
      </dgm:t>
    </dgm:pt>
    <dgm:pt modelId="{662363DF-27E7-4EDF-97B3-A8E6BE2754FD}">
      <dgm:prSet phldrT="[Text]" custT="1"/>
      <dgm:spPr/>
      <dgm:t>
        <a:bodyPr/>
        <a:lstStyle/>
        <a:p>
          <a:pPr algn="just" rtl="0"/>
          <a:r>
            <a:rPr lang="en-US" sz="2000">
              <a:latin typeface="Arial"/>
              <a:cs typeface="Arial"/>
            </a:rPr>
            <a:t>Where BOA has not been maintained and ROI is not accompanied by statement of turnover, expenses, net profit  and closing balance of debtors, creditors, cash and SIT.</a:t>
          </a:r>
        </a:p>
      </dgm:t>
    </dgm:pt>
    <dgm:pt modelId="{75C1D637-54DD-47A7-ABE2-4C81779EBBB0}" type="sibTrans" cxnId="{09190461-A626-4652-93F9-9427A6B56290}">
      <dgm:prSet/>
      <dgm:spPr/>
      <dgm:t>
        <a:bodyPr/>
        <a:lstStyle/>
        <a:p>
          <a:endParaRPr lang="en-US"/>
        </a:p>
      </dgm:t>
    </dgm:pt>
    <dgm:pt modelId="{35515841-DE17-4B72-B96E-03EE3A6B32F7}" type="parTrans" cxnId="{09190461-A626-4652-93F9-9427A6B56290}">
      <dgm:prSet/>
      <dgm:spPr/>
      <dgm:t>
        <a:bodyPr/>
        <a:lstStyle/>
        <a:p>
          <a:endParaRPr lang="en-US"/>
        </a:p>
      </dgm:t>
    </dgm:pt>
    <dgm:pt modelId="{EDF96CA0-F2FF-43AD-8326-A816FAF0E356}">
      <dgm:prSet phldrT="[Text]" custT="1"/>
      <dgm:spPr/>
      <dgm:t>
        <a:bodyPr/>
        <a:lstStyle/>
        <a:p>
          <a:pPr algn="just"/>
          <a:r>
            <a:rPr lang="en-US" sz="2000">
              <a:latin typeface="Arial"/>
              <a:cs typeface="Arial"/>
            </a:rPr>
            <a:t>Where accounts have been audited – ROI is not accompanied with audited financials and audit report.</a:t>
          </a:r>
        </a:p>
      </dgm:t>
    </dgm:pt>
    <dgm:pt modelId="{FE6D62D7-7322-403A-B164-A60E23F6CD24}" type="parTrans" cxnId="{989BCF17-C962-4862-9474-28A80C940DB6}">
      <dgm:prSet/>
      <dgm:spPr/>
      <dgm:t>
        <a:bodyPr/>
        <a:lstStyle/>
        <a:p>
          <a:endParaRPr lang="en-US"/>
        </a:p>
      </dgm:t>
    </dgm:pt>
    <dgm:pt modelId="{8A731800-F980-445F-BFC0-BCC2D675D852}" type="sibTrans" cxnId="{989BCF17-C962-4862-9474-28A80C940DB6}">
      <dgm:prSet/>
      <dgm:spPr/>
      <dgm:t>
        <a:bodyPr/>
        <a:lstStyle/>
        <a:p>
          <a:endParaRPr lang="en-US"/>
        </a:p>
      </dgm:t>
    </dgm:pt>
    <dgm:pt modelId="{611FDBB0-B087-44C3-BDF6-8F5515B32602}" type="pres">
      <dgm:prSet presAssocID="{4C83260D-4F7D-4C31-AB64-8842198D6AB1}" presName="Name0" presStyleCnt="0">
        <dgm:presLayoutVars>
          <dgm:dir/>
          <dgm:animLvl val="lvl"/>
          <dgm:resizeHandles val="exact"/>
        </dgm:presLayoutVars>
      </dgm:prSet>
      <dgm:spPr/>
    </dgm:pt>
    <dgm:pt modelId="{CA83A41C-C8FE-4192-AD3F-CEBEC8D2332E}" type="pres">
      <dgm:prSet presAssocID="{3B290E82-E694-45B9-A865-8A70357E9C7D}" presName="linNode" presStyleCnt="0"/>
      <dgm:spPr/>
    </dgm:pt>
    <dgm:pt modelId="{F6727CDF-EAF6-47CC-B16A-6D676764301F}" type="pres">
      <dgm:prSet presAssocID="{3B290E82-E694-45B9-A865-8A70357E9C7D}" presName="parTx" presStyleLbl="revTx" presStyleIdx="0" presStyleCnt="1">
        <dgm:presLayoutVars>
          <dgm:chMax val="1"/>
          <dgm:bulletEnabled val="1"/>
        </dgm:presLayoutVars>
      </dgm:prSet>
      <dgm:spPr/>
    </dgm:pt>
    <dgm:pt modelId="{D892CB54-AA64-45B2-B31F-35F7C38EED0C}" type="pres">
      <dgm:prSet presAssocID="{3B290E82-E694-45B9-A865-8A70357E9C7D}" presName="bracket" presStyleLbl="parChTrans1D1" presStyleIdx="0" presStyleCnt="1"/>
      <dgm:spPr/>
    </dgm:pt>
    <dgm:pt modelId="{21A2E805-9759-49AA-8FA3-C657D3373252}" type="pres">
      <dgm:prSet presAssocID="{3B290E82-E694-45B9-A865-8A70357E9C7D}" presName="spH" presStyleCnt="0"/>
      <dgm:spPr/>
    </dgm:pt>
    <dgm:pt modelId="{B4A65C37-A7F2-43F0-A1F0-C4BF81354C0E}" type="pres">
      <dgm:prSet presAssocID="{3B290E82-E694-45B9-A865-8A70357E9C7D}" presName="desTx" presStyleLbl="node1" presStyleIdx="0" presStyleCnt="1" custScaleY="109812">
        <dgm:presLayoutVars>
          <dgm:bulletEnabled val="1"/>
        </dgm:presLayoutVars>
      </dgm:prSet>
      <dgm:spPr/>
    </dgm:pt>
  </dgm:ptLst>
  <dgm:cxnLst>
    <dgm:cxn modelId="{81192009-13EA-42C0-AE43-78649DC7AF87}" type="presOf" srcId="{2578C3C4-38E5-4E06-969D-84E899CA6996}" destId="{B4A65C37-A7F2-43F0-A1F0-C4BF81354C0E}" srcOrd="0" destOrd="1" presId="urn:diagrams.loki3.com/BracketList"/>
    <dgm:cxn modelId="{C9E28010-B28E-4A17-8D33-5E28C3F5D8B9}" srcId="{3B290E82-E694-45B9-A865-8A70357E9C7D}" destId="{AEE4BF9A-17DE-4CB6-B9BA-93A66A44D109}" srcOrd="2" destOrd="0" parTransId="{60F847C0-7958-48E6-83C3-52D32A7DDD52}" sibTransId="{563B4AA9-8641-48B6-8F81-EC2B3585DD9F}"/>
    <dgm:cxn modelId="{989BCF17-C962-4862-9474-28A80C940DB6}" srcId="{3B290E82-E694-45B9-A865-8A70357E9C7D}" destId="{EDF96CA0-F2FF-43AD-8326-A816FAF0E356}" srcOrd="4" destOrd="0" parTransId="{FE6D62D7-7322-403A-B164-A60E23F6CD24}" sibTransId="{8A731800-F980-445F-BFC0-BCC2D675D852}"/>
    <dgm:cxn modelId="{A37C7C5D-2F0F-490D-889A-5E9FC8FA48E3}" type="presOf" srcId="{AEE4BF9A-17DE-4CB6-B9BA-93A66A44D109}" destId="{B4A65C37-A7F2-43F0-A1F0-C4BF81354C0E}" srcOrd="0" destOrd="2" presId="urn:diagrams.loki3.com/BracketList"/>
    <dgm:cxn modelId="{09190461-A626-4652-93F9-9427A6B56290}" srcId="{3B290E82-E694-45B9-A865-8A70357E9C7D}" destId="{662363DF-27E7-4EDF-97B3-A8E6BE2754FD}" srcOrd="3" destOrd="0" parTransId="{35515841-DE17-4B72-B96E-03EE3A6B32F7}" sibTransId="{75C1D637-54DD-47A7-ABE2-4C81779EBBB0}"/>
    <dgm:cxn modelId="{632DEF42-D548-433B-98C8-CD5CAA64E85D}" srcId="{3B290E82-E694-45B9-A865-8A70357E9C7D}" destId="{273645B5-BED1-4A50-A344-4A26F674992B}" srcOrd="0" destOrd="0" parTransId="{DB9513F3-A7BB-446E-B562-9CE8150101E6}" sibTransId="{F816EFDC-CEA0-453D-AFFD-2B28197B72DA}"/>
    <dgm:cxn modelId="{538C3752-F4EB-4B2D-8342-089C0E6B4AC2}" type="presOf" srcId="{EDF96CA0-F2FF-43AD-8326-A816FAF0E356}" destId="{B4A65C37-A7F2-43F0-A1F0-C4BF81354C0E}" srcOrd="0" destOrd="4" presId="urn:diagrams.loki3.com/BracketList"/>
    <dgm:cxn modelId="{AB7B5374-642F-48B2-8C66-CAC1D4236BE2}" type="presOf" srcId="{273645B5-BED1-4A50-A344-4A26F674992B}" destId="{B4A65C37-A7F2-43F0-A1F0-C4BF81354C0E}" srcOrd="0" destOrd="0" presId="urn:diagrams.loki3.com/BracketList"/>
    <dgm:cxn modelId="{F506E39B-1366-432A-B734-3832C8A30FA9}" type="presOf" srcId="{662363DF-27E7-4EDF-97B3-A8E6BE2754FD}" destId="{B4A65C37-A7F2-43F0-A1F0-C4BF81354C0E}" srcOrd="0" destOrd="3" presId="urn:diagrams.loki3.com/BracketList"/>
    <dgm:cxn modelId="{32AEDAA6-B691-42F8-A1B1-B1361D3E3A01}" type="presOf" srcId="{3B290E82-E694-45B9-A865-8A70357E9C7D}" destId="{F6727CDF-EAF6-47CC-B16A-6D676764301F}" srcOrd="0" destOrd="0" presId="urn:diagrams.loki3.com/BracketList"/>
    <dgm:cxn modelId="{C6AB81AC-79B4-4804-BFC1-F3CC5A9973D6}" srcId="{4C83260D-4F7D-4C31-AB64-8842198D6AB1}" destId="{3B290E82-E694-45B9-A865-8A70357E9C7D}" srcOrd="0" destOrd="0" parTransId="{7D7F31EF-F816-40D3-B8E3-7B0056FC3886}" sibTransId="{11CCB50C-FC95-41B0-A24B-16E71750DD70}"/>
    <dgm:cxn modelId="{4F0EB9BB-3C88-40CF-A288-E89391F51AB8}" type="presOf" srcId="{4C83260D-4F7D-4C31-AB64-8842198D6AB1}" destId="{611FDBB0-B087-44C3-BDF6-8F5515B32602}" srcOrd="0" destOrd="0" presId="urn:diagrams.loki3.com/BracketList"/>
    <dgm:cxn modelId="{A7F0A5BE-101C-4F68-A4D9-DA85C022EDE6}" srcId="{3B290E82-E694-45B9-A865-8A70357E9C7D}" destId="{2578C3C4-38E5-4E06-969D-84E899CA6996}" srcOrd="1" destOrd="0" parTransId="{4287A8D5-345F-42D6-AA18-562B8E76E773}" sibTransId="{60AD72BA-ADFC-4CCE-AE80-A723E0AA9398}"/>
    <dgm:cxn modelId="{709C60C2-E857-4371-832C-BDA3A4FA3D2F}" type="presParOf" srcId="{611FDBB0-B087-44C3-BDF6-8F5515B32602}" destId="{CA83A41C-C8FE-4192-AD3F-CEBEC8D2332E}" srcOrd="0" destOrd="0" presId="urn:diagrams.loki3.com/BracketList"/>
    <dgm:cxn modelId="{FE164C20-2599-4E77-AE91-F29A6314C707}" type="presParOf" srcId="{CA83A41C-C8FE-4192-AD3F-CEBEC8D2332E}" destId="{F6727CDF-EAF6-47CC-B16A-6D676764301F}" srcOrd="0" destOrd="0" presId="urn:diagrams.loki3.com/BracketList"/>
    <dgm:cxn modelId="{7B81D090-489D-4CB4-AD65-5CD896227AF7}" type="presParOf" srcId="{CA83A41C-C8FE-4192-AD3F-CEBEC8D2332E}" destId="{D892CB54-AA64-45B2-B31F-35F7C38EED0C}" srcOrd="1" destOrd="0" presId="urn:diagrams.loki3.com/BracketList"/>
    <dgm:cxn modelId="{2948FCFD-99C7-4B27-A253-87A1358E9CF7}" type="presParOf" srcId="{CA83A41C-C8FE-4192-AD3F-CEBEC8D2332E}" destId="{21A2E805-9759-49AA-8FA3-C657D3373252}" srcOrd="2" destOrd="0" presId="urn:diagrams.loki3.com/BracketList"/>
    <dgm:cxn modelId="{71F0E025-DB1D-4E59-A649-84455E19A260}" type="presParOf" srcId="{CA83A41C-C8FE-4192-AD3F-CEBEC8D2332E}" destId="{B4A65C37-A7F2-43F0-A1F0-C4BF81354C0E}"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5C43B9E-3C63-4A37-AA6F-4A1AE445BAA5}"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en-IN"/>
        </a:p>
      </dgm:t>
    </dgm:pt>
    <dgm:pt modelId="{9B20C3D0-E8A1-420B-944D-F16CA09AB868}">
      <dgm:prSet phldrT="[Text]" custT="1"/>
      <dgm:spPr/>
      <dgm:t>
        <a:bodyPr/>
        <a:lstStyle/>
        <a:p>
          <a:r>
            <a:rPr lang="en-US" sz="2000" b="1" u="sng">
              <a:latin typeface="Arial" panose="020B0604020202020204" pitchFamily="34" charset="0"/>
              <a:cs typeface="Arial" panose="020B0604020202020204" pitchFamily="34" charset="0"/>
            </a:rPr>
            <a:t>Remedies available to an assessee if aggrieved by the Intimation u/s 143(1)</a:t>
          </a:r>
          <a:endParaRPr lang="en-IN" sz="2000" b="1" u="sng">
            <a:latin typeface="Arial" panose="020B0604020202020204" pitchFamily="34" charset="0"/>
            <a:cs typeface="Arial" panose="020B0604020202020204" pitchFamily="34" charset="0"/>
          </a:endParaRPr>
        </a:p>
      </dgm:t>
    </dgm:pt>
    <dgm:pt modelId="{B7F3AB29-86F2-437D-8334-C499C68C3E02}" type="parTrans" cxnId="{773AD6E4-B782-4D88-AC12-D3CA2B19F3BE}">
      <dgm:prSet/>
      <dgm:spPr/>
      <dgm:t>
        <a:bodyPr/>
        <a:lstStyle/>
        <a:p>
          <a:endParaRPr lang="en-IN"/>
        </a:p>
      </dgm:t>
    </dgm:pt>
    <dgm:pt modelId="{517D8444-B5AE-4C4D-A376-39F0D68E7382}" type="sibTrans" cxnId="{773AD6E4-B782-4D88-AC12-D3CA2B19F3BE}">
      <dgm:prSet/>
      <dgm:spPr/>
      <dgm:t>
        <a:bodyPr/>
        <a:lstStyle/>
        <a:p>
          <a:endParaRPr lang="en-IN"/>
        </a:p>
      </dgm:t>
    </dgm:pt>
    <dgm:pt modelId="{3BC072F8-CE20-4FA3-980A-1714BE59A810}">
      <dgm:prSet phldrT="[Text]" custT="1"/>
      <dgm:spPr/>
      <dgm:t>
        <a:bodyPr/>
        <a:lstStyle/>
        <a:p>
          <a:r>
            <a:rPr lang="en-US" sz="2000">
              <a:latin typeface="Arial" panose="020B0604020202020204" pitchFamily="34" charset="0"/>
              <a:cs typeface="Arial" panose="020B0604020202020204" pitchFamily="34" charset="0"/>
            </a:rPr>
            <a:t>Appeal</a:t>
          </a:r>
          <a:r>
            <a:rPr lang="en-US" sz="2000" baseline="0">
              <a:latin typeface="Arial" panose="020B0604020202020204" pitchFamily="34" charset="0"/>
              <a:cs typeface="Arial" panose="020B0604020202020204" pitchFamily="34" charset="0"/>
            </a:rPr>
            <a:t> can be filed before the CIT(A) – It is an appealable order</a:t>
          </a:r>
          <a:endParaRPr lang="en-IN" sz="2000">
            <a:latin typeface="Arial" panose="020B0604020202020204" pitchFamily="34" charset="0"/>
            <a:cs typeface="Arial" panose="020B0604020202020204" pitchFamily="34" charset="0"/>
          </a:endParaRPr>
        </a:p>
      </dgm:t>
    </dgm:pt>
    <dgm:pt modelId="{B361C609-AD67-45E8-8CAF-258E7E187C34}" type="parTrans" cxnId="{D6D672F0-5EA0-4572-A683-F83366796E9A}">
      <dgm:prSet/>
      <dgm:spPr/>
      <dgm:t>
        <a:bodyPr/>
        <a:lstStyle/>
        <a:p>
          <a:endParaRPr lang="en-IN"/>
        </a:p>
      </dgm:t>
    </dgm:pt>
    <dgm:pt modelId="{138D9D26-C4BE-4DF6-9427-EEB644905D56}" type="sibTrans" cxnId="{D6D672F0-5EA0-4572-A683-F83366796E9A}">
      <dgm:prSet/>
      <dgm:spPr/>
      <dgm:t>
        <a:bodyPr/>
        <a:lstStyle/>
        <a:p>
          <a:endParaRPr lang="en-IN"/>
        </a:p>
      </dgm:t>
    </dgm:pt>
    <dgm:pt modelId="{18936716-F76A-4793-889E-811348525BFF}">
      <dgm:prSet phldrT="[Text]" custT="1"/>
      <dgm:spPr/>
      <dgm:t>
        <a:bodyPr/>
        <a:lstStyle/>
        <a:p>
          <a:r>
            <a:rPr lang="en-US" sz="2000">
              <a:latin typeface="Arial" panose="020B0604020202020204" pitchFamily="34" charset="0"/>
              <a:cs typeface="Arial" panose="020B0604020202020204" pitchFamily="34" charset="0"/>
            </a:rPr>
            <a:t>Rectification u/s 154</a:t>
          </a:r>
          <a:endParaRPr lang="en-IN" sz="2000">
            <a:latin typeface="Arial" panose="020B0604020202020204" pitchFamily="34" charset="0"/>
            <a:cs typeface="Arial" panose="020B0604020202020204" pitchFamily="34" charset="0"/>
          </a:endParaRPr>
        </a:p>
      </dgm:t>
    </dgm:pt>
    <dgm:pt modelId="{199525DD-3678-4A24-87CF-7A1BF003C7BD}" type="parTrans" cxnId="{EE32EF57-FAE3-483C-8FFF-568CCAEE5CA5}">
      <dgm:prSet/>
      <dgm:spPr/>
      <dgm:t>
        <a:bodyPr/>
        <a:lstStyle/>
        <a:p>
          <a:endParaRPr lang="en-IN"/>
        </a:p>
      </dgm:t>
    </dgm:pt>
    <dgm:pt modelId="{785CD975-1279-4BA1-89C3-94AD24F8F30B}" type="sibTrans" cxnId="{EE32EF57-FAE3-483C-8FFF-568CCAEE5CA5}">
      <dgm:prSet/>
      <dgm:spPr/>
      <dgm:t>
        <a:bodyPr/>
        <a:lstStyle/>
        <a:p>
          <a:endParaRPr lang="en-IN"/>
        </a:p>
      </dgm:t>
    </dgm:pt>
    <dgm:pt modelId="{21A6ABC4-98A8-4CBD-9857-CC8749F48642}">
      <dgm:prSet phldrT="[Text]" custT="1"/>
      <dgm:spPr/>
      <dgm:t>
        <a:bodyPr/>
        <a:lstStyle/>
        <a:p>
          <a:r>
            <a:rPr lang="en-IN" sz="2000">
              <a:latin typeface="Arial" panose="020B0604020202020204" pitchFamily="34" charset="0"/>
              <a:cs typeface="Arial" panose="020B0604020202020204" pitchFamily="34" charset="0"/>
            </a:rPr>
            <a:t>Practical difficulties being faced when the file is transferred to AO</a:t>
          </a:r>
        </a:p>
      </dgm:t>
    </dgm:pt>
    <dgm:pt modelId="{13962692-BA5A-49FA-A3A8-1554705888B5}" type="parTrans" cxnId="{F80DC3A4-E34A-4B73-A0DD-E5C2161BA653}">
      <dgm:prSet/>
      <dgm:spPr/>
      <dgm:t>
        <a:bodyPr/>
        <a:lstStyle/>
        <a:p>
          <a:endParaRPr lang="en-US"/>
        </a:p>
      </dgm:t>
    </dgm:pt>
    <dgm:pt modelId="{9748B31C-4A69-40EF-921E-96CF676B07D4}" type="sibTrans" cxnId="{F80DC3A4-E34A-4B73-A0DD-E5C2161BA653}">
      <dgm:prSet/>
      <dgm:spPr/>
      <dgm:t>
        <a:bodyPr/>
        <a:lstStyle/>
        <a:p>
          <a:endParaRPr lang="en-US"/>
        </a:p>
      </dgm:t>
    </dgm:pt>
    <dgm:pt modelId="{E582FF8E-4CE5-4B6F-9FD0-7E0227DA8BA0}" type="pres">
      <dgm:prSet presAssocID="{75C43B9E-3C63-4A37-AA6F-4A1AE445BAA5}" presName="Name0" presStyleCnt="0">
        <dgm:presLayoutVars>
          <dgm:dir/>
          <dgm:animLvl val="lvl"/>
          <dgm:resizeHandles/>
        </dgm:presLayoutVars>
      </dgm:prSet>
      <dgm:spPr/>
    </dgm:pt>
    <dgm:pt modelId="{81450BCF-B566-4CFD-8E90-D8A0C0920865}" type="pres">
      <dgm:prSet presAssocID="{9B20C3D0-E8A1-420B-944D-F16CA09AB868}" presName="linNode" presStyleCnt="0"/>
      <dgm:spPr/>
    </dgm:pt>
    <dgm:pt modelId="{320CD7FB-543C-4C80-A3FD-B42BCDE853B7}" type="pres">
      <dgm:prSet presAssocID="{9B20C3D0-E8A1-420B-944D-F16CA09AB868}" presName="parentShp" presStyleLbl="node1" presStyleIdx="0" presStyleCnt="1">
        <dgm:presLayoutVars>
          <dgm:bulletEnabled val="1"/>
        </dgm:presLayoutVars>
      </dgm:prSet>
      <dgm:spPr/>
    </dgm:pt>
    <dgm:pt modelId="{D14DA74B-2D42-4723-8BF7-3C880063EDF2}" type="pres">
      <dgm:prSet presAssocID="{9B20C3D0-E8A1-420B-944D-F16CA09AB868}" presName="childShp" presStyleLbl="bgAccFollowNode1" presStyleIdx="0" presStyleCnt="1">
        <dgm:presLayoutVars>
          <dgm:bulletEnabled val="1"/>
        </dgm:presLayoutVars>
      </dgm:prSet>
      <dgm:spPr/>
    </dgm:pt>
  </dgm:ptLst>
  <dgm:cxnLst>
    <dgm:cxn modelId="{BA194309-A8EC-4EF6-9F56-7F4BA00C71F2}" type="presOf" srcId="{3BC072F8-CE20-4FA3-980A-1714BE59A810}" destId="{D14DA74B-2D42-4723-8BF7-3C880063EDF2}" srcOrd="0" destOrd="0" presId="urn:microsoft.com/office/officeart/2005/8/layout/vList6"/>
    <dgm:cxn modelId="{EE32EF57-FAE3-483C-8FFF-568CCAEE5CA5}" srcId="{9B20C3D0-E8A1-420B-944D-F16CA09AB868}" destId="{18936716-F76A-4793-889E-811348525BFF}" srcOrd="1" destOrd="0" parTransId="{199525DD-3678-4A24-87CF-7A1BF003C7BD}" sibTransId="{785CD975-1279-4BA1-89C3-94AD24F8F30B}"/>
    <dgm:cxn modelId="{594FE85A-ECDD-4A53-840B-1F0CAE2BFED6}" type="presOf" srcId="{21A6ABC4-98A8-4CBD-9857-CC8749F48642}" destId="{D14DA74B-2D42-4723-8BF7-3C880063EDF2}" srcOrd="0" destOrd="2" presId="urn:microsoft.com/office/officeart/2005/8/layout/vList6"/>
    <dgm:cxn modelId="{26734280-612A-46F8-9537-50F175101CCD}" type="presOf" srcId="{9B20C3D0-E8A1-420B-944D-F16CA09AB868}" destId="{320CD7FB-543C-4C80-A3FD-B42BCDE853B7}" srcOrd="0" destOrd="0" presId="urn:microsoft.com/office/officeart/2005/8/layout/vList6"/>
    <dgm:cxn modelId="{FB49218A-FAEF-4E52-B4E3-BADE6BE9D125}" type="presOf" srcId="{75C43B9E-3C63-4A37-AA6F-4A1AE445BAA5}" destId="{E582FF8E-4CE5-4B6F-9FD0-7E0227DA8BA0}" srcOrd="0" destOrd="0" presId="urn:microsoft.com/office/officeart/2005/8/layout/vList6"/>
    <dgm:cxn modelId="{F80DC3A4-E34A-4B73-A0DD-E5C2161BA653}" srcId="{18936716-F76A-4793-889E-811348525BFF}" destId="{21A6ABC4-98A8-4CBD-9857-CC8749F48642}" srcOrd="0" destOrd="0" parTransId="{13962692-BA5A-49FA-A3A8-1554705888B5}" sibTransId="{9748B31C-4A69-40EF-921E-96CF676B07D4}"/>
    <dgm:cxn modelId="{AE6EEEB5-2B37-4494-B781-9B7C94DCB412}" type="presOf" srcId="{18936716-F76A-4793-889E-811348525BFF}" destId="{D14DA74B-2D42-4723-8BF7-3C880063EDF2}" srcOrd="0" destOrd="1" presId="urn:microsoft.com/office/officeart/2005/8/layout/vList6"/>
    <dgm:cxn modelId="{773AD6E4-B782-4D88-AC12-D3CA2B19F3BE}" srcId="{75C43B9E-3C63-4A37-AA6F-4A1AE445BAA5}" destId="{9B20C3D0-E8A1-420B-944D-F16CA09AB868}" srcOrd="0" destOrd="0" parTransId="{B7F3AB29-86F2-437D-8334-C499C68C3E02}" sibTransId="{517D8444-B5AE-4C4D-A376-39F0D68E7382}"/>
    <dgm:cxn modelId="{D6D672F0-5EA0-4572-A683-F83366796E9A}" srcId="{9B20C3D0-E8A1-420B-944D-F16CA09AB868}" destId="{3BC072F8-CE20-4FA3-980A-1714BE59A810}" srcOrd="0" destOrd="0" parTransId="{B361C609-AD67-45E8-8CAF-258E7E187C34}" sibTransId="{138D9D26-C4BE-4DF6-9427-EEB644905D56}"/>
    <dgm:cxn modelId="{D1649374-BA3A-4E84-9DC6-C1D616B66BF5}" type="presParOf" srcId="{E582FF8E-4CE5-4B6F-9FD0-7E0227DA8BA0}" destId="{81450BCF-B566-4CFD-8E90-D8A0C0920865}" srcOrd="0" destOrd="0" presId="urn:microsoft.com/office/officeart/2005/8/layout/vList6"/>
    <dgm:cxn modelId="{E505F6CE-E621-496A-9B8E-D170D9567FBC}" type="presParOf" srcId="{81450BCF-B566-4CFD-8E90-D8A0C0920865}" destId="{320CD7FB-543C-4C80-A3FD-B42BCDE853B7}" srcOrd="0" destOrd="0" presId="urn:microsoft.com/office/officeart/2005/8/layout/vList6"/>
    <dgm:cxn modelId="{F291BE50-8285-4A61-ADFB-9B821A406152}" type="presParOf" srcId="{81450BCF-B566-4CFD-8E90-D8A0C0920865}" destId="{D14DA74B-2D42-4723-8BF7-3C880063EDF2}"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5C43B9E-3C63-4A37-AA6F-4A1AE445BAA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IN"/>
        </a:p>
      </dgm:t>
    </dgm:pt>
    <dgm:pt modelId="{C8AFC297-A698-4C0D-9AD2-B76C382A7978}" type="pres">
      <dgm:prSet presAssocID="{75C43B9E-3C63-4A37-AA6F-4A1AE445BAA5}" presName="linear" presStyleCnt="0">
        <dgm:presLayoutVars>
          <dgm:animLvl val="lvl"/>
          <dgm:resizeHandles val="exact"/>
        </dgm:presLayoutVars>
      </dgm:prSet>
      <dgm:spPr/>
    </dgm:pt>
  </dgm:ptLst>
  <dgm:cxnLst>
    <dgm:cxn modelId="{0F659650-5B60-4333-99DA-46A125FAB83E}" type="presOf" srcId="{75C43B9E-3C63-4A37-AA6F-4A1AE445BAA5}" destId="{C8AFC297-A698-4C0D-9AD2-B76C382A79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2680248-F3D1-4416-80C7-2AD41DACE55B}"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n-IN"/>
        </a:p>
      </dgm:t>
    </dgm:pt>
    <dgm:pt modelId="{99E96BC5-F84E-472F-AC39-4D9C497004C6}">
      <dgm:prSet phldrT="[Text]" custT="1"/>
      <dgm:spPr/>
      <dgm:t>
        <a:bodyPr/>
        <a:lstStyle/>
        <a:p>
          <a:r>
            <a:rPr lang="en-US" sz="2000">
              <a:latin typeface="Arial" panose="020B0604020202020204" pitchFamily="34" charset="0"/>
              <a:cs typeface="Arial" panose="020B0604020202020204" pitchFamily="34" charset="0"/>
            </a:rPr>
            <a:t>Outer time limit for Notice u/s 143(2) – 3 months from the end of the FY in which Return is filed. </a:t>
          </a:r>
          <a:endParaRPr lang="en-IN" sz="2000">
            <a:latin typeface="Arial" panose="020B0604020202020204" pitchFamily="34" charset="0"/>
            <a:cs typeface="Arial" panose="020B0604020202020204" pitchFamily="34" charset="0"/>
          </a:endParaRPr>
        </a:p>
      </dgm:t>
    </dgm:pt>
    <dgm:pt modelId="{3A9929F2-31ED-435E-93BC-B4396552C5C6}" type="sibTrans" cxnId="{6E0FE95D-1E4D-4089-BC58-216824F2D8D0}">
      <dgm:prSet/>
      <dgm:spPr/>
      <dgm:t>
        <a:bodyPr/>
        <a:lstStyle/>
        <a:p>
          <a:endParaRPr lang="en-IN"/>
        </a:p>
      </dgm:t>
    </dgm:pt>
    <dgm:pt modelId="{B87235E4-8F41-4C76-8716-6C948F7E8FB6}" type="parTrans" cxnId="{6E0FE95D-1E4D-4089-BC58-216824F2D8D0}">
      <dgm:prSet/>
      <dgm:spPr/>
      <dgm:t>
        <a:bodyPr/>
        <a:lstStyle/>
        <a:p>
          <a:endParaRPr lang="en-IN"/>
        </a:p>
      </dgm:t>
    </dgm:pt>
    <dgm:pt modelId="{E22D7AF6-53FA-4AA2-BB7B-966FCA931608}">
      <dgm:prSet phldrT="[Text]" custT="1"/>
      <dgm:spPr/>
      <dgm:t>
        <a:bodyPr/>
        <a:lstStyle/>
        <a:p>
          <a:pPr>
            <a:buNone/>
          </a:pPr>
          <a:r>
            <a:rPr lang="en-IN" sz="2000" b="1" u="sng">
              <a:latin typeface="Arial" panose="020B0604020202020204" pitchFamily="34" charset="0"/>
              <a:cs typeface="Arial" panose="020B0604020202020204" pitchFamily="34" charset="0"/>
            </a:rPr>
            <a:t>Time limit for completion of assessment</a:t>
          </a:r>
        </a:p>
      </dgm:t>
    </dgm:pt>
    <dgm:pt modelId="{10645D53-F2CD-4898-B91E-6649344AA734}" type="sibTrans" cxnId="{E547EAD9-338C-4FD6-92AC-465538BCF47E}">
      <dgm:prSet/>
      <dgm:spPr/>
      <dgm:t>
        <a:bodyPr/>
        <a:lstStyle/>
        <a:p>
          <a:endParaRPr lang="en-IN"/>
        </a:p>
      </dgm:t>
    </dgm:pt>
    <dgm:pt modelId="{245F9C8F-A3BF-4AE8-9A3D-FC493CBFC14C}" type="parTrans" cxnId="{E547EAD9-338C-4FD6-92AC-465538BCF47E}">
      <dgm:prSet/>
      <dgm:spPr/>
      <dgm:t>
        <a:bodyPr/>
        <a:lstStyle/>
        <a:p>
          <a:endParaRPr lang="en-IN"/>
        </a:p>
      </dgm:t>
    </dgm:pt>
    <dgm:pt modelId="{08F9EDD5-ADF7-4C41-9F84-74D869795A73}">
      <dgm:prSet phldrT="[Text]" custT="1"/>
      <dgm:spPr/>
      <dgm:t>
        <a:bodyPr/>
        <a:lstStyle/>
        <a:p>
          <a:pPr>
            <a:buFont typeface="+mj-lt"/>
            <a:buAutoNum type="arabicPeriod"/>
          </a:pPr>
          <a:r>
            <a:rPr lang="en-IN" sz="2000" u="sng">
              <a:latin typeface="Arial" panose="020B0604020202020204" pitchFamily="34" charset="0"/>
              <a:cs typeface="Arial" panose="020B0604020202020204" pitchFamily="34" charset="0"/>
            </a:rPr>
            <a:t>AY 2016-17 &amp; 2017-18:</a:t>
          </a:r>
          <a:r>
            <a:rPr lang="en-IN" sz="2000">
              <a:latin typeface="Arial" panose="020B0604020202020204" pitchFamily="34" charset="0"/>
              <a:cs typeface="Arial" panose="020B0604020202020204" pitchFamily="34" charset="0"/>
            </a:rPr>
            <a:t> 21 months from the end of the AY</a:t>
          </a:r>
        </a:p>
      </dgm:t>
    </dgm:pt>
    <dgm:pt modelId="{D8219580-3A14-4BFF-9DFF-15B01F78D49B}" type="parTrans" cxnId="{9497F999-44DC-4BDE-BE12-B726FB2B5E43}">
      <dgm:prSet/>
      <dgm:spPr/>
      <dgm:t>
        <a:bodyPr/>
        <a:lstStyle/>
        <a:p>
          <a:endParaRPr lang="en-US"/>
        </a:p>
      </dgm:t>
    </dgm:pt>
    <dgm:pt modelId="{DAD030AF-7745-439D-BACF-2F6564A7140E}" type="sibTrans" cxnId="{9497F999-44DC-4BDE-BE12-B726FB2B5E43}">
      <dgm:prSet/>
      <dgm:spPr/>
      <dgm:t>
        <a:bodyPr/>
        <a:lstStyle/>
        <a:p>
          <a:endParaRPr lang="en-US"/>
        </a:p>
      </dgm:t>
    </dgm:pt>
    <dgm:pt modelId="{551D1A07-4328-413A-AE0F-87C8682EAF1D}">
      <dgm:prSet phldrT="[Text]" custT="1"/>
      <dgm:spPr/>
      <dgm:t>
        <a:bodyPr/>
        <a:lstStyle/>
        <a:p>
          <a:pPr>
            <a:buFont typeface="+mj-lt"/>
            <a:buAutoNum type="arabicPeriod"/>
          </a:pPr>
          <a:r>
            <a:rPr lang="en-IN" sz="2000" u="sng">
              <a:latin typeface="Arial" panose="020B0604020202020204" pitchFamily="34" charset="0"/>
              <a:cs typeface="Arial" panose="020B0604020202020204" pitchFamily="34" charset="0"/>
            </a:rPr>
            <a:t>AY 2018-19:</a:t>
          </a:r>
          <a:r>
            <a:rPr lang="en-IN" sz="2000">
              <a:latin typeface="Arial" panose="020B0604020202020204" pitchFamily="34" charset="0"/>
              <a:cs typeface="Arial" panose="020B0604020202020204" pitchFamily="34" charset="0"/>
            </a:rPr>
            <a:t> </a:t>
          </a:r>
        </a:p>
        <a:p>
          <a:pPr>
            <a:buFont typeface="+mj-lt"/>
            <a:buAutoNum type="arabicPeriod"/>
          </a:pPr>
          <a:r>
            <a:rPr lang="en-IN" sz="2000">
              <a:latin typeface="Arial" panose="020B0604020202020204" pitchFamily="34" charset="0"/>
              <a:cs typeface="Arial" panose="020B0604020202020204" pitchFamily="34" charset="0"/>
            </a:rPr>
            <a:t>18 months from the end of the AY</a:t>
          </a:r>
        </a:p>
      </dgm:t>
    </dgm:pt>
    <dgm:pt modelId="{C159090C-8315-424C-A310-CAA37E8CAD1F}" type="parTrans" cxnId="{4766C61D-487B-4C95-9C97-1EA59C58817D}">
      <dgm:prSet/>
      <dgm:spPr/>
      <dgm:t>
        <a:bodyPr/>
        <a:lstStyle/>
        <a:p>
          <a:endParaRPr lang="en-US"/>
        </a:p>
      </dgm:t>
    </dgm:pt>
    <dgm:pt modelId="{5AFADFBE-8344-4299-B98D-25D7807361C2}" type="sibTrans" cxnId="{4766C61D-487B-4C95-9C97-1EA59C58817D}">
      <dgm:prSet/>
      <dgm:spPr/>
      <dgm:t>
        <a:bodyPr/>
        <a:lstStyle/>
        <a:p>
          <a:endParaRPr lang="en-US"/>
        </a:p>
      </dgm:t>
    </dgm:pt>
    <dgm:pt modelId="{A99720D6-46B9-476D-A28A-9F96086BB799}">
      <dgm:prSet phldrT="[Text]" custT="1"/>
      <dgm:spPr/>
      <dgm:t>
        <a:bodyPr/>
        <a:lstStyle/>
        <a:p>
          <a:pPr>
            <a:buFont typeface="+mj-lt"/>
            <a:buAutoNum type="arabicPeriod"/>
          </a:pPr>
          <a:r>
            <a:rPr lang="en-IN" sz="2000" u="sng">
              <a:latin typeface="Arial" panose="020B0604020202020204" pitchFamily="34" charset="0"/>
              <a:cs typeface="Arial" panose="020B0604020202020204" pitchFamily="34" charset="0"/>
            </a:rPr>
            <a:t>AY 2019-20:</a:t>
          </a:r>
          <a:r>
            <a:rPr lang="en-IN" sz="2000">
              <a:latin typeface="Arial" panose="020B0604020202020204" pitchFamily="34" charset="0"/>
              <a:cs typeface="Arial" panose="020B0604020202020204" pitchFamily="34" charset="0"/>
            </a:rPr>
            <a:t> </a:t>
          </a:r>
        </a:p>
        <a:p>
          <a:pPr>
            <a:buFont typeface="+mj-lt"/>
            <a:buAutoNum type="arabicPeriod"/>
          </a:pPr>
          <a:r>
            <a:rPr lang="en-IN" sz="2000">
              <a:latin typeface="Arial" panose="020B0604020202020204" pitchFamily="34" charset="0"/>
              <a:cs typeface="Arial" panose="020B0604020202020204" pitchFamily="34" charset="0"/>
            </a:rPr>
            <a:t>12 months from the end of the AY</a:t>
          </a:r>
        </a:p>
      </dgm:t>
    </dgm:pt>
    <dgm:pt modelId="{E1036779-98A1-4648-90B5-5CEFE639C39F}" type="parTrans" cxnId="{D0E6B4C6-5233-43B7-8430-4BE2282BD451}">
      <dgm:prSet/>
      <dgm:spPr/>
      <dgm:t>
        <a:bodyPr/>
        <a:lstStyle/>
        <a:p>
          <a:endParaRPr lang="en-US"/>
        </a:p>
      </dgm:t>
    </dgm:pt>
    <dgm:pt modelId="{3842E63A-A10A-4ADC-B42A-DC56061EE706}" type="sibTrans" cxnId="{D0E6B4C6-5233-43B7-8430-4BE2282BD451}">
      <dgm:prSet/>
      <dgm:spPr/>
      <dgm:t>
        <a:bodyPr/>
        <a:lstStyle/>
        <a:p>
          <a:endParaRPr lang="en-US"/>
        </a:p>
      </dgm:t>
    </dgm:pt>
    <dgm:pt modelId="{204F8B00-8BFA-48C2-85BF-2CBB9263AC78}">
      <dgm:prSet phldrT="[Text]" custT="1"/>
      <dgm:spPr/>
      <dgm:t>
        <a:bodyPr/>
        <a:lstStyle/>
        <a:p>
          <a:pPr>
            <a:buFont typeface="+mj-lt"/>
            <a:buAutoNum type="arabicPeriod"/>
          </a:pPr>
          <a:r>
            <a:rPr lang="en-IN" sz="2000" u="sng">
              <a:latin typeface="Arial" panose="020B0604020202020204" pitchFamily="34" charset="0"/>
              <a:cs typeface="Arial" panose="020B0604020202020204" pitchFamily="34" charset="0"/>
            </a:rPr>
            <a:t>AY 2020-21:</a:t>
          </a:r>
          <a:r>
            <a:rPr lang="en-IN" sz="2000">
              <a:latin typeface="Arial" panose="020B0604020202020204" pitchFamily="34" charset="0"/>
              <a:cs typeface="Arial" panose="020B0604020202020204" pitchFamily="34" charset="0"/>
            </a:rPr>
            <a:t> </a:t>
          </a:r>
        </a:p>
        <a:p>
          <a:pPr>
            <a:buFont typeface="+mj-lt"/>
            <a:buAutoNum type="arabicPeriod"/>
          </a:pPr>
          <a:r>
            <a:rPr lang="en-IN" sz="2000">
              <a:latin typeface="Arial" panose="020B0604020202020204" pitchFamily="34" charset="0"/>
              <a:cs typeface="Arial" panose="020B0604020202020204" pitchFamily="34" charset="0"/>
            </a:rPr>
            <a:t>18 months from the ends of the AY</a:t>
          </a:r>
        </a:p>
      </dgm:t>
    </dgm:pt>
    <dgm:pt modelId="{0D568CDF-7920-474B-A46E-E7CE6559F9FB}" type="parTrans" cxnId="{29E053B5-E514-430C-A0A8-AFC993E62F4C}">
      <dgm:prSet/>
      <dgm:spPr/>
      <dgm:t>
        <a:bodyPr/>
        <a:lstStyle/>
        <a:p>
          <a:endParaRPr lang="en-US"/>
        </a:p>
      </dgm:t>
    </dgm:pt>
    <dgm:pt modelId="{0AD027B9-B92D-41BE-BFAD-9C01C88DD8B0}" type="sibTrans" cxnId="{29E053B5-E514-430C-A0A8-AFC993E62F4C}">
      <dgm:prSet/>
      <dgm:spPr/>
      <dgm:t>
        <a:bodyPr/>
        <a:lstStyle/>
        <a:p>
          <a:endParaRPr lang="en-US"/>
        </a:p>
      </dgm:t>
    </dgm:pt>
    <dgm:pt modelId="{47B77ECA-07F8-4CF1-BB3F-79E978C8B58D}">
      <dgm:prSet phldrT="[Text]" custT="1"/>
      <dgm:spPr/>
      <dgm:t>
        <a:bodyPr/>
        <a:lstStyle/>
        <a:p>
          <a:pPr>
            <a:buFont typeface="+mj-lt"/>
            <a:buAutoNum type="arabicPeriod"/>
          </a:pPr>
          <a:r>
            <a:rPr lang="en-IN" sz="2000" u="sng">
              <a:latin typeface="Arial" panose="020B0604020202020204" pitchFamily="34" charset="0"/>
              <a:cs typeface="Arial" panose="020B0604020202020204" pitchFamily="34" charset="0"/>
            </a:rPr>
            <a:t>AY 2021-22:</a:t>
          </a:r>
          <a:r>
            <a:rPr lang="en-IN" sz="2000">
              <a:latin typeface="Arial" panose="020B0604020202020204" pitchFamily="34" charset="0"/>
              <a:cs typeface="Arial" panose="020B0604020202020204" pitchFamily="34" charset="0"/>
            </a:rPr>
            <a:t> </a:t>
          </a:r>
        </a:p>
        <a:p>
          <a:pPr>
            <a:buFont typeface="+mj-lt"/>
            <a:buAutoNum type="arabicPeriod"/>
          </a:pPr>
          <a:r>
            <a:rPr lang="en-IN" sz="2000">
              <a:latin typeface="Arial" panose="020B0604020202020204" pitchFamily="34" charset="0"/>
              <a:cs typeface="Arial" panose="020B0604020202020204" pitchFamily="34" charset="0"/>
            </a:rPr>
            <a:t>9 months from the end of the AY</a:t>
          </a:r>
        </a:p>
      </dgm:t>
    </dgm:pt>
    <dgm:pt modelId="{57400947-C330-400E-BBC0-309E510C614D}" type="parTrans" cxnId="{B3CB30E0-DE49-4B9B-B1DA-CC7162D974CF}">
      <dgm:prSet/>
      <dgm:spPr/>
      <dgm:t>
        <a:bodyPr/>
        <a:lstStyle/>
        <a:p>
          <a:endParaRPr lang="en-US"/>
        </a:p>
      </dgm:t>
    </dgm:pt>
    <dgm:pt modelId="{FEA31988-2D77-418F-AE15-8CD5A79D9600}" type="sibTrans" cxnId="{B3CB30E0-DE49-4B9B-B1DA-CC7162D974CF}">
      <dgm:prSet/>
      <dgm:spPr/>
      <dgm:t>
        <a:bodyPr/>
        <a:lstStyle/>
        <a:p>
          <a:endParaRPr lang="en-US"/>
        </a:p>
      </dgm:t>
    </dgm:pt>
    <dgm:pt modelId="{0A3C4E1C-C3D9-43F6-B4EF-D4937C725587}">
      <dgm:prSet phldrT="[Text]" custT="1"/>
      <dgm:spPr/>
      <dgm:t>
        <a:bodyPr/>
        <a:lstStyle/>
        <a:p>
          <a:pPr>
            <a:buFont typeface="+mj-lt"/>
            <a:buAutoNum type="arabicPeriod"/>
          </a:pPr>
          <a:r>
            <a:rPr lang="en-IN" sz="2000" u="sng">
              <a:latin typeface="Arial" panose="020B0604020202020204" pitchFamily="34" charset="0"/>
              <a:cs typeface="Arial" panose="020B0604020202020204" pitchFamily="34" charset="0"/>
            </a:rPr>
            <a:t>AY 2022-23 and after:</a:t>
          </a:r>
          <a:r>
            <a:rPr lang="en-IN" sz="2000">
              <a:latin typeface="Arial" panose="020B0604020202020204" pitchFamily="34" charset="0"/>
              <a:cs typeface="Arial" panose="020B0604020202020204" pitchFamily="34" charset="0"/>
            </a:rPr>
            <a:t> </a:t>
          </a:r>
        </a:p>
        <a:p>
          <a:pPr>
            <a:buFont typeface="+mj-lt"/>
            <a:buAutoNum type="arabicPeriod"/>
          </a:pPr>
          <a:r>
            <a:rPr lang="en-IN" sz="2000">
              <a:latin typeface="Arial" panose="020B0604020202020204" pitchFamily="34" charset="0"/>
              <a:cs typeface="Arial" panose="020B0604020202020204" pitchFamily="34" charset="0"/>
            </a:rPr>
            <a:t>12 months from the end of the AY</a:t>
          </a:r>
        </a:p>
      </dgm:t>
    </dgm:pt>
    <dgm:pt modelId="{64AB52B1-5026-4102-BB05-56434C04F827}" type="parTrans" cxnId="{44821D25-DB3A-43E8-9A56-718EF85A2213}">
      <dgm:prSet/>
      <dgm:spPr/>
      <dgm:t>
        <a:bodyPr/>
        <a:lstStyle/>
        <a:p>
          <a:endParaRPr lang="en-US"/>
        </a:p>
      </dgm:t>
    </dgm:pt>
    <dgm:pt modelId="{E395A248-3FE3-47AF-BFF8-BD78F195B9F7}" type="sibTrans" cxnId="{44821D25-DB3A-43E8-9A56-718EF85A2213}">
      <dgm:prSet/>
      <dgm:spPr/>
      <dgm:t>
        <a:bodyPr/>
        <a:lstStyle/>
        <a:p>
          <a:endParaRPr lang="en-US"/>
        </a:p>
      </dgm:t>
    </dgm:pt>
    <dgm:pt modelId="{23672569-95A3-4B83-AD1B-75EF5F976638}" type="pres">
      <dgm:prSet presAssocID="{12680248-F3D1-4416-80C7-2AD41DACE55B}" presName="Name0" presStyleCnt="0">
        <dgm:presLayoutVars>
          <dgm:chPref val="1"/>
          <dgm:dir/>
          <dgm:animOne val="branch"/>
          <dgm:animLvl val="lvl"/>
          <dgm:resizeHandles/>
        </dgm:presLayoutVars>
      </dgm:prSet>
      <dgm:spPr/>
    </dgm:pt>
    <dgm:pt modelId="{81C9AC48-CF05-4826-B261-8976E56AB9B2}" type="pres">
      <dgm:prSet presAssocID="{99E96BC5-F84E-472F-AC39-4D9C497004C6}" presName="vertOne" presStyleCnt="0"/>
      <dgm:spPr/>
    </dgm:pt>
    <dgm:pt modelId="{10055506-AD07-445B-B9AF-1E24E2F1E2DF}" type="pres">
      <dgm:prSet presAssocID="{99E96BC5-F84E-472F-AC39-4D9C497004C6}" presName="txOne" presStyleLbl="node0" presStyleIdx="0" presStyleCnt="2" custScaleX="117410" custLinFactNeighborY="14881">
        <dgm:presLayoutVars>
          <dgm:chPref val="3"/>
        </dgm:presLayoutVars>
      </dgm:prSet>
      <dgm:spPr/>
    </dgm:pt>
    <dgm:pt modelId="{10F9C61B-B728-4CCA-99F3-0843F7CD24E0}" type="pres">
      <dgm:prSet presAssocID="{99E96BC5-F84E-472F-AC39-4D9C497004C6}" presName="horzOne" presStyleCnt="0"/>
      <dgm:spPr/>
    </dgm:pt>
    <dgm:pt modelId="{F39187F5-583D-4C7F-9BB3-6DF2BD683345}" type="pres">
      <dgm:prSet presAssocID="{3A9929F2-31ED-435E-93BC-B4396552C5C6}" presName="sibSpaceOne" presStyleCnt="0"/>
      <dgm:spPr/>
    </dgm:pt>
    <dgm:pt modelId="{3326CC9C-59DE-416D-90C2-944C27CB4F69}" type="pres">
      <dgm:prSet presAssocID="{E22D7AF6-53FA-4AA2-BB7B-966FCA931608}" presName="vertOne" presStyleCnt="0"/>
      <dgm:spPr/>
    </dgm:pt>
    <dgm:pt modelId="{84EA88ED-D513-41AA-B69D-9D57E48ED4C5}" type="pres">
      <dgm:prSet presAssocID="{E22D7AF6-53FA-4AA2-BB7B-966FCA931608}" presName="txOne" presStyleLbl="node0" presStyleIdx="1" presStyleCnt="2" custScaleY="19938">
        <dgm:presLayoutVars>
          <dgm:chPref val="3"/>
        </dgm:presLayoutVars>
      </dgm:prSet>
      <dgm:spPr/>
    </dgm:pt>
    <dgm:pt modelId="{D4180DFA-1DD3-439B-AF37-1F4559FCD6A8}" type="pres">
      <dgm:prSet presAssocID="{E22D7AF6-53FA-4AA2-BB7B-966FCA931608}" presName="parTransOne" presStyleCnt="0"/>
      <dgm:spPr/>
    </dgm:pt>
    <dgm:pt modelId="{CAC6FE35-EF2C-4CFC-B0CF-00C9FB1A0060}" type="pres">
      <dgm:prSet presAssocID="{E22D7AF6-53FA-4AA2-BB7B-966FCA931608}" presName="horzOne" presStyleCnt="0"/>
      <dgm:spPr/>
    </dgm:pt>
    <dgm:pt modelId="{04414993-3F0C-4230-831F-D356DB69113C}" type="pres">
      <dgm:prSet presAssocID="{08F9EDD5-ADF7-4C41-9F84-74D869795A73}" presName="vertTwo" presStyleCnt="0"/>
      <dgm:spPr/>
    </dgm:pt>
    <dgm:pt modelId="{BC3AED39-6F7E-4A24-9578-554DEE949B09}" type="pres">
      <dgm:prSet presAssocID="{08F9EDD5-ADF7-4C41-9F84-74D869795A73}" presName="txTwo" presStyleLbl="node2" presStyleIdx="0" presStyleCnt="6">
        <dgm:presLayoutVars>
          <dgm:chPref val="3"/>
        </dgm:presLayoutVars>
      </dgm:prSet>
      <dgm:spPr/>
    </dgm:pt>
    <dgm:pt modelId="{5F784E45-FCFA-4556-A138-5D473E36DBD0}" type="pres">
      <dgm:prSet presAssocID="{08F9EDD5-ADF7-4C41-9F84-74D869795A73}" presName="horzTwo" presStyleCnt="0"/>
      <dgm:spPr/>
    </dgm:pt>
    <dgm:pt modelId="{BA5AB09D-808A-43C4-AE2A-5CC0DB0F3FF9}" type="pres">
      <dgm:prSet presAssocID="{DAD030AF-7745-439D-BACF-2F6564A7140E}" presName="sibSpaceTwo" presStyleCnt="0"/>
      <dgm:spPr/>
    </dgm:pt>
    <dgm:pt modelId="{DB8E23DB-7A1C-4164-8D39-BF664650A9FE}" type="pres">
      <dgm:prSet presAssocID="{551D1A07-4328-413A-AE0F-87C8682EAF1D}" presName="vertTwo" presStyleCnt="0"/>
      <dgm:spPr/>
    </dgm:pt>
    <dgm:pt modelId="{E7FB4B06-CDCC-4441-AAB9-7A86801BCAAD}" type="pres">
      <dgm:prSet presAssocID="{551D1A07-4328-413A-AE0F-87C8682EAF1D}" presName="txTwo" presStyleLbl="node2" presStyleIdx="1" presStyleCnt="6">
        <dgm:presLayoutVars>
          <dgm:chPref val="3"/>
        </dgm:presLayoutVars>
      </dgm:prSet>
      <dgm:spPr/>
    </dgm:pt>
    <dgm:pt modelId="{B90275CB-AE24-4997-BE07-FC8F13C268C6}" type="pres">
      <dgm:prSet presAssocID="{551D1A07-4328-413A-AE0F-87C8682EAF1D}" presName="horzTwo" presStyleCnt="0"/>
      <dgm:spPr/>
    </dgm:pt>
    <dgm:pt modelId="{608D0CF9-621D-4E67-817C-8426AFFBA257}" type="pres">
      <dgm:prSet presAssocID="{5AFADFBE-8344-4299-B98D-25D7807361C2}" presName="sibSpaceTwo" presStyleCnt="0"/>
      <dgm:spPr/>
    </dgm:pt>
    <dgm:pt modelId="{67CAF59E-8302-4BDC-8063-0FB943C39FC0}" type="pres">
      <dgm:prSet presAssocID="{A99720D6-46B9-476D-A28A-9F96086BB799}" presName="vertTwo" presStyleCnt="0"/>
      <dgm:spPr/>
    </dgm:pt>
    <dgm:pt modelId="{B2D347BC-C9E6-46C2-8AD4-119E1136E14F}" type="pres">
      <dgm:prSet presAssocID="{A99720D6-46B9-476D-A28A-9F96086BB799}" presName="txTwo" presStyleLbl="node2" presStyleIdx="2" presStyleCnt="6">
        <dgm:presLayoutVars>
          <dgm:chPref val="3"/>
        </dgm:presLayoutVars>
      </dgm:prSet>
      <dgm:spPr/>
    </dgm:pt>
    <dgm:pt modelId="{87E1DB2C-B2F3-4C7A-A31C-164744B11FDD}" type="pres">
      <dgm:prSet presAssocID="{A99720D6-46B9-476D-A28A-9F96086BB799}" presName="horzTwo" presStyleCnt="0"/>
      <dgm:spPr/>
    </dgm:pt>
    <dgm:pt modelId="{608A73B8-11C7-4DA4-83D0-236961B6C076}" type="pres">
      <dgm:prSet presAssocID="{3842E63A-A10A-4ADC-B42A-DC56061EE706}" presName="sibSpaceTwo" presStyleCnt="0"/>
      <dgm:spPr/>
    </dgm:pt>
    <dgm:pt modelId="{344CF6F0-0440-4511-B819-3344BCAF32F1}" type="pres">
      <dgm:prSet presAssocID="{204F8B00-8BFA-48C2-85BF-2CBB9263AC78}" presName="vertTwo" presStyleCnt="0"/>
      <dgm:spPr/>
    </dgm:pt>
    <dgm:pt modelId="{2FDB4028-1572-461D-A9C1-CCA51D693D22}" type="pres">
      <dgm:prSet presAssocID="{204F8B00-8BFA-48C2-85BF-2CBB9263AC78}" presName="txTwo" presStyleLbl="node2" presStyleIdx="3" presStyleCnt="6">
        <dgm:presLayoutVars>
          <dgm:chPref val="3"/>
        </dgm:presLayoutVars>
      </dgm:prSet>
      <dgm:spPr/>
    </dgm:pt>
    <dgm:pt modelId="{F8BEBCAF-3918-4A1C-9D97-5F9364A809C4}" type="pres">
      <dgm:prSet presAssocID="{204F8B00-8BFA-48C2-85BF-2CBB9263AC78}" presName="horzTwo" presStyleCnt="0"/>
      <dgm:spPr/>
    </dgm:pt>
    <dgm:pt modelId="{17FDA572-4F02-440A-A505-1ADBA122F9B3}" type="pres">
      <dgm:prSet presAssocID="{0AD027B9-B92D-41BE-BFAD-9C01C88DD8B0}" presName="sibSpaceTwo" presStyleCnt="0"/>
      <dgm:spPr/>
    </dgm:pt>
    <dgm:pt modelId="{754A5B54-5E13-4707-A4B9-6CFAB3900FB2}" type="pres">
      <dgm:prSet presAssocID="{47B77ECA-07F8-4CF1-BB3F-79E978C8B58D}" presName="vertTwo" presStyleCnt="0"/>
      <dgm:spPr/>
    </dgm:pt>
    <dgm:pt modelId="{074EA784-C262-416F-925B-AFC7357D6409}" type="pres">
      <dgm:prSet presAssocID="{47B77ECA-07F8-4CF1-BB3F-79E978C8B58D}" presName="txTwo" presStyleLbl="node2" presStyleIdx="4" presStyleCnt="6">
        <dgm:presLayoutVars>
          <dgm:chPref val="3"/>
        </dgm:presLayoutVars>
      </dgm:prSet>
      <dgm:spPr/>
    </dgm:pt>
    <dgm:pt modelId="{D924C871-7627-43C1-839C-CA6D15436666}" type="pres">
      <dgm:prSet presAssocID="{47B77ECA-07F8-4CF1-BB3F-79E978C8B58D}" presName="horzTwo" presStyleCnt="0"/>
      <dgm:spPr/>
    </dgm:pt>
    <dgm:pt modelId="{8EFB43E7-7E7D-4112-8A4C-6271EB28B618}" type="pres">
      <dgm:prSet presAssocID="{FEA31988-2D77-418F-AE15-8CD5A79D9600}" presName="sibSpaceTwo" presStyleCnt="0"/>
      <dgm:spPr/>
    </dgm:pt>
    <dgm:pt modelId="{3E9C96C2-2FD5-4818-8ECE-8711C28F6928}" type="pres">
      <dgm:prSet presAssocID="{0A3C4E1C-C3D9-43F6-B4EF-D4937C725587}" presName="vertTwo" presStyleCnt="0"/>
      <dgm:spPr/>
    </dgm:pt>
    <dgm:pt modelId="{EA013B4B-55BA-4654-9BF8-22D234C0119C}" type="pres">
      <dgm:prSet presAssocID="{0A3C4E1C-C3D9-43F6-B4EF-D4937C725587}" presName="txTwo" presStyleLbl="node2" presStyleIdx="5" presStyleCnt="6">
        <dgm:presLayoutVars>
          <dgm:chPref val="3"/>
        </dgm:presLayoutVars>
      </dgm:prSet>
      <dgm:spPr/>
    </dgm:pt>
    <dgm:pt modelId="{DFB8D053-291C-4F29-A7BD-D6AB564A2743}" type="pres">
      <dgm:prSet presAssocID="{0A3C4E1C-C3D9-43F6-B4EF-D4937C725587}" presName="horzTwo" presStyleCnt="0"/>
      <dgm:spPr/>
    </dgm:pt>
  </dgm:ptLst>
  <dgm:cxnLst>
    <dgm:cxn modelId="{4766C61D-487B-4C95-9C97-1EA59C58817D}" srcId="{E22D7AF6-53FA-4AA2-BB7B-966FCA931608}" destId="{551D1A07-4328-413A-AE0F-87C8682EAF1D}" srcOrd="1" destOrd="0" parTransId="{C159090C-8315-424C-A310-CAA37E8CAD1F}" sibTransId="{5AFADFBE-8344-4299-B98D-25D7807361C2}"/>
    <dgm:cxn modelId="{44821D25-DB3A-43E8-9A56-718EF85A2213}" srcId="{E22D7AF6-53FA-4AA2-BB7B-966FCA931608}" destId="{0A3C4E1C-C3D9-43F6-B4EF-D4937C725587}" srcOrd="5" destOrd="0" parTransId="{64AB52B1-5026-4102-BB05-56434C04F827}" sibTransId="{E395A248-3FE3-47AF-BFF8-BD78F195B9F7}"/>
    <dgm:cxn modelId="{415AEE30-BD07-4A43-8EAA-370441D5DF81}" type="presOf" srcId="{551D1A07-4328-413A-AE0F-87C8682EAF1D}" destId="{E7FB4B06-CDCC-4441-AAB9-7A86801BCAAD}" srcOrd="0" destOrd="0" presId="urn:microsoft.com/office/officeart/2005/8/layout/hierarchy4"/>
    <dgm:cxn modelId="{03C5B83C-1737-4309-898C-A908556ECD2A}" type="presOf" srcId="{47B77ECA-07F8-4CF1-BB3F-79E978C8B58D}" destId="{074EA784-C262-416F-925B-AFC7357D6409}" srcOrd="0" destOrd="0" presId="urn:microsoft.com/office/officeart/2005/8/layout/hierarchy4"/>
    <dgm:cxn modelId="{6E0FE95D-1E4D-4089-BC58-216824F2D8D0}" srcId="{12680248-F3D1-4416-80C7-2AD41DACE55B}" destId="{99E96BC5-F84E-472F-AC39-4D9C497004C6}" srcOrd="0" destOrd="0" parTransId="{B87235E4-8F41-4C76-8716-6C948F7E8FB6}" sibTransId="{3A9929F2-31ED-435E-93BC-B4396552C5C6}"/>
    <dgm:cxn modelId="{894C535E-E7BA-47CA-A093-0095F8F4C786}" type="presOf" srcId="{12680248-F3D1-4416-80C7-2AD41DACE55B}" destId="{23672569-95A3-4B83-AD1B-75EF5F976638}" srcOrd="0" destOrd="0" presId="urn:microsoft.com/office/officeart/2005/8/layout/hierarchy4"/>
    <dgm:cxn modelId="{CDAAE351-11F0-4E75-94A9-0C334E457BDA}" type="presOf" srcId="{204F8B00-8BFA-48C2-85BF-2CBB9263AC78}" destId="{2FDB4028-1572-461D-A9C1-CCA51D693D22}" srcOrd="0" destOrd="0" presId="urn:microsoft.com/office/officeart/2005/8/layout/hierarchy4"/>
    <dgm:cxn modelId="{E2404754-94F1-47CB-9207-90E0847AA3CC}" type="presOf" srcId="{A99720D6-46B9-476D-A28A-9F96086BB799}" destId="{B2D347BC-C9E6-46C2-8AD4-119E1136E14F}" srcOrd="0" destOrd="0" presId="urn:microsoft.com/office/officeart/2005/8/layout/hierarchy4"/>
    <dgm:cxn modelId="{8DF38555-358A-4506-A65F-7A244922636D}" type="presOf" srcId="{E22D7AF6-53FA-4AA2-BB7B-966FCA931608}" destId="{84EA88ED-D513-41AA-B69D-9D57E48ED4C5}" srcOrd="0" destOrd="0" presId="urn:microsoft.com/office/officeart/2005/8/layout/hierarchy4"/>
    <dgm:cxn modelId="{9497F999-44DC-4BDE-BE12-B726FB2B5E43}" srcId="{E22D7AF6-53FA-4AA2-BB7B-966FCA931608}" destId="{08F9EDD5-ADF7-4C41-9F84-74D869795A73}" srcOrd="0" destOrd="0" parTransId="{D8219580-3A14-4BFF-9DFF-15B01F78D49B}" sibTransId="{DAD030AF-7745-439D-BACF-2F6564A7140E}"/>
    <dgm:cxn modelId="{29E053B5-E514-430C-A0A8-AFC993E62F4C}" srcId="{E22D7AF6-53FA-4AA2-BB7B-966FCA931608}" destId="{204F8B00-8BFA-48C2-85BF-2CBB9263AC78}" srcOrd="3" destOrd="0" parTransId="{0D568CDF-7920-474B-A46E-E7CE6559F9FB}" sibTransId="{0AD027B9-B92D-41BE-BFAD-9C01C88DD8B0}"/>
    <dgm:cxn modelId="{2E37CEC3-F2E2-45D6-AF58-A76BB54D28D1}" type="presOf" srcId="{99E96BC5-F84E-472F-AC39-4D9C497004C6}" destId="{10055506-AD07-445B-B9AF-1E24E2F1E2DF}" srcOrd="0" destOrd="0" presId="urn:microsoft.com/office/officeart/2005/8/layout/hierarchy4"/>
    <dgm:cxn modelId="{D0E6B4C6-5233-43B7-8430-4BE2282BD451}" srcId="{E22D7AF6-53FA-4AA2-BB7B-966FCA931608}" destId="{A99720D6-46B9-476D-A28A-9F96086BB799}" srcOrd="2" destOrd="0" parTransId="{E1036779-98A1-4648-90B5-5CEFE639C39F}" sibTransId="{3842E63A-A10A-4ADC-B42A-DC56061EE706}"/>
    <dgm:cxn modelId="{68852ECF-C247-4707-A359-02BC6190CAE6}" type="presOf" srcId="{0A3C4E1C-C3D9-43F6-B4EF-D4937C725587}" destId="{EA013B4B-55BA-4654-9BF8-22D234C0119C}" srcOrd="0" destOrd="0" presId="urn:microsoft.com/office/officeart/2005/8/layout/hierarchy4"/>
    <dgm:cxn modelId="{E547EAD9-338C-4FD6-92AC-465538BCF47E}" srcId="{12680248-F3D1-4416-80C7-2AD41DACE55B}" destId="{E22D7AF6-53FA-4AA2-BB7B-966FCA931608}" srcOrd="1" destOrd="0" parTransId="{245F9C8F-A3BF-4AE8-9A3D-FC493CBFC14C}" sibTransId="{10645D53-F2CD-4898-B91E-6649344AA734}"/>
    <dgm:cxn modelId="{7B5E14DF-38AD-44CD-877C-DC9C138B55EF}" type="presOf" srcId="{08F9EDD5-ADF7-4C41-9F84-74D869795A73}" destId="{BC3AED39-6F7E-4A24-9578-554DEE949B09}" srcOrd="0" destOrd="0" presId="urn:microsoft.com/office/officeart/2005/8/layout/hierarchy4"/>
    <dgm:cxn modelId="{B3CB30E0-DE49-4B9B-B1DA-CC7162D974CF}" srcId="{E22D7AF6-53FA-4AA2-BB7B-966FCA931608}" destId="{47B77ECA-07F8-4CF1-BB3F-79E978C8B58D}" srcOrd="4" destOrd="0" parTransId="{57400947-C330-400E-BBC0-309E510C614D}" sibTransId="{FEA31988-2D77-418F-AE15-8CD5A79D9600}"/>
    <dgm:cxn modelId="{39B781E0-3867-499C-A386-476E25BE5BF5}" type="presParOf" srcId="{23672569-95A3-4B83-AD1B-75EF5F976638}" destId="{81C9AC48-CF05-4826-B261-8976E56AB9B2}" srcOrd="0" destOrd="0" presId="urn:microsoft.com/office/officeart/2005/8/layout/hierarchy4"/>
    <dgm:cxn modelId="{DFADF997-8B3A-4BC6-9529-E32FCF20FBD2}" type="presParOf" srcId="{81C9AC48-CF05-4826-B261-8976E56AB9B2}" destId="{10055506-AD07-445B-B9AF-1E24E2F1E2DF}" srcOrd="0" destOrd="0" presId="urn:microsoft.com/office/officeart/2005/8/layout/hierarchy4"/>
    <dgm:cxn modelId="{E038AC00-17F6-4C11-995F-159049FD979D}" type="presParOf" srcId="{81C9AC48-CF05-4826-B261-8976E56AB9B2}" destId="{10F9C61B-B728-4CCA-99F3-0843F7CD24E0}" srcOrd="1" destOrd="0" presId="urn:microsoft.com/office/officeart/2005/8/layout/hierarchy4"/>
    <dgm:cxn modelId="{EA46E2F0-A6B9-4E34-B747-88A03F32BBEE}" type="presParOf" srcId="{23672569-95A3-4B83-AD1B-75EF5F976638}" destId="{F39187F5-583D-4C7F-9BB3-6DF2BD683345}" srcOrd="1" destOrd="0" presId="urn:microsoft.com/office/officeart/2005/8/layout/hierarchy4"/>
    <dgm:cxn modelId="{0CC7BB36-C61B-4E43-8D80-A4EFD5D54450}" type="presParOf" srcId="{23672569-95A3-4B83-AD1B-75EF5F976638}" destId="{3326CC9C-59DE-416D-90C2-944C27CB4F69}" srcOrd="2" destOrd="0" presId="urn:microsoft.com/office/officeart/2005/8/layout/hierarchy4"/>
    <dgm:cxn modelId="{E6478B3C-6662-4B39-94C0-2A74483A03E3}" type="presParOf" srcId="{3326CC9C-59DE-416D-90C2-944C27CB4F69}" destId="{84EA88ED-D513-41AA-B69D-9D57E48ED4C5}" srcOrd="0" destOrd="0" presId="urn:microsoft.com/office/officeart/2005/8/layout/hierarchy4"/>
    <dgm:cxn modelId="{315684E9-D77A-49C4-B56B-E9672E1DEBFC}" type="presParOf" srcId="{3326CC9C-59DE-416D-90C2-944C27CB4F69}" destId="{D4180DFA-1DD3-439B-AF37-1F4559FCD6A8}" srcOrd="1" destOrd="0" presId="urn:microsoft.com/office/officeart/2005/8/layout/hierarchy4"/>
    <dgm:cxn modelId="{ADD8F2A8-A51B-4934-AF0E-A4820A884FE0}" type="presParOf" srcId="{3326CC9C-59DE-416D-90C2-944C27CB4F69}" destId="{CAC6FE35-EF2C-4CFC-B0CF-00C9FB1A0060}" srcOrd="2" destOrd="0" presId="urn:microsoft.com/office/officeart/2005/8/layout/hierarchy4"/>
    <dgm:cxn modelId="{71D0CA4A-58D0-49C5-914D-BF7DD93A989B}" type="presParOf" srcId="{CAC6FE35-EF2C-4CFC-B0CF-00C9FB1A0060}" destId="{04414993-3F0C-4230-831F-D356DB69113C}" srcOrd="0" destOrd="0" presId="urn:microsoft.com/office/officeart/2005/8/layout/hierarchy4"/>
    <dgm:cxn modelId="{99CAB62C-2501-4415-8EC7-34CB990AB2F4}" type="presParOf" srcId="{04414993-3F0C-4230-831F-D356DB69113C}" destId="{BC3AED39-6F7E-4A24-9578-554DEE949B09}" srcOrd="0" destOrd="0" presId="urn:microsoft.com/office/officeart/2005/8/layout/hierarchy4"/>
    <dgm:cxn modelId="{3456DEE9-24BE-4B64-AED9-1D06E93D6576}" type="presParOf" srcId="{04414993-3F0C-4230-831F-D356DB69113C}" destId="{5F784E45-FCFA-4556-A138-5D473E36DBD0}" srcOrd="1" destOrd="0" presId="urn:microsoft.com/office/officeart/2005/8/layout/hierarchy4"/>
    <dgm:cxn modelId="{1E599699-9D8F-4802-9D11-211DBD31EE7E}" type="presParOf" srcId="{CAC6FE35-EF2C-4CFC-B0CF-00C9FB1A0060}" destId="{BA5AB09D-808A-43C4-AE2A-5CC0DB0F3FF9}" srcOrd="1" destOrd="0" presId="urn:microsoft.com/office/officeart/2005/8/layout/hierarchy4"/>
    <dgm:cxn modelId="{6526415E-37E3-4B4B-981F-C1BEC5583458}" type="presParOf" srcId="{CAC6FE35-EF2C-4CFC-B0CF-00C9FB1A0060}" destId="{DB8E23DB-7A1C-4164-8D39-BF664650A9FE}" srcOrd="2" destOrd="0" presId="urn:microsoft.com/office/officeart/2005/8/layout/hierarchy4"/>
    <dgm:cxn modelId="{23C84DAF-A1AF-4F82-B3D1-3CFC0001DAB6}" type="presParOf" srcId="{DB8E23DB-7A1C-4164-8D39-BF664650A9FE}" destId="{E7FB4B06-CDCC-4441-AAB9-7A86801BCAAD}" srcOrd="0" destOrd="0" presId="urn:microsoft.com/office/officeart/2005/8/layout/hierarchy4"/>
    <dgm:cxn modelId="{D578E6AF-A03E-40F9-8233-003FBEA35A3E}" type="presParOf" srcId="{DB8E23DB-7A1C-4164-8D39-BF664650A9FE}" destId="{B90275CB-AE24-4997-BE07-FC8F13C268C6}" srcOrd="1" destOrd="0" presId="urn:microsoft.com/office/officeart/2005/8/layout/hierarchy4"/>
    <dgm:cxn modelId="{1342A2ED-5A12-4E66-9424-62ECD3D96B4A}" type="presParOf" srcId="{CAC6FE35-EF2C-4CFC-B0CF-00C9FB1A0060}" destId="{608D0CF9-621D-4E67-817C-8426AFFBA257}" srcOrd="3" destOrd="0" presId="urn:microsoft.com/office/officeart/2005/8/layout/hierarchy4"/>
    <dgm:cxn modelId="{018FCAA7-196D-4B56-920A-EBB0A13AE362}" type="presParOf" srcId="{CAC6FE35-EF2C-4CFC-B0CF-00C9FB1A0060}" destId="{67CAF59E-8302-4BDC-8063-0FB943C39FC0}" srcOrd="4" destOrd="0" presId="urn:microsoft.com/office/officeart/2005/8/layout/hierarchy4"/>
    <dgm:cxn modelId="{E06A32B9-6F0C-41DE-BAB0-3FE189F9147B}" type="presParOf" srcId="{67CAF59E-8302-4BDC-8063-0FB943C39FC0}" destId="{B2D347BC-C9E6-46C2-8AD4-119E1136E14F}" srcOrd="0" destOrd="0" presId="urn:microsoft.com/office/officeart/2005/8/layout/hierarchy4"/>
    <dgm:cxn modelId="{AF4BFE23-493E-4828-82F9-18DA01E748FC}" type="presParOf" srcId="{67CAF59E-8302-4BDC-8063-0FB943C39FC0}" destId="{87E1DB2C-B2F3-4C7A-A31C-164744B11FDD}" srcOrd="1" destOrd="0" presId="urn:microsoft.com/office/officeart/2005/8/layout/hierarchy4"/>
    <dgm:cxn modelId="{56D7EF9C-B2D0-46DB-B0F7-B327502B4DE3}" type="presParOf" srcId="{CAC6FE35-EF2C-4CFC-B0CF-00C9FB1A0060}" destId="{608A73B8-11C7-4DA4-83D0-236961B6C076}" srcOrd="5" destOrd="0" presId="urn:microsoft.com/office/officeart/2005/8/layout/hierarchy4"/>
    <dgm:cxn modelId="{7AE8EC16-806C-4CF8-87AC-4488E5297803}" type="presParOf" srcId="{CAC6FE35-EF2C-4CFC-B0CF-00C9FB1A0060}" destId="{344CF6F0-0440-4511-B819-3344BCAF32F1}" srcOrd="6" destOrd="0" presId="urn:microsoft.com/office/officeart/2005/8/layout/hierarchy4"/>
    <dgm:cxn modelId="{3EC7422A-1A48-4C88-B3B6-9C3B0B3F96EB}" type="presParOf" srcId="{344CF6F0-0440-4511-B819-3344BCAF32F1}" destId="{2FDB4028-1572-461D-A9C1-CCA51D693D22}" srcOrd="0" destOrd="0" presId="urn:microsoft.com/office/officeart/2005/8/layout/hierarchy4"/>
    <dgm:cxn modelId="{8CBCF795-D217-4190-BAAB-3E84EB78D009}" type="presParOf" srcId="{344CF6F0-0440-4511-B819-3344BCAF32F1}" destId="{F8BEBCAF-3918-4A1C-9D97-5F9364A809C4}" srcOrd="1" destOrd="0" presId="urn:microsoft.com/office/officeart/2005/8/layout/hierarchy4"/>
    <dgm:cxn modelId="{798E3766-3B34-446A-BDB6-C9C4AB589615}" type="presParOf" srcId="{CAC6FE35-EF2C-4CFC-B0CF-00C9FB1A0060}" destId="{17FDA572-4F02-440A-A505-1ADBA122F9B3}" srcOrd="7" destOrd="0" presId="urn:microsoft.com/office/officeart/2005/8/layout/hierarchy4"/>
    <dgm:cxn modelId="{D73AA86F-F1D3-4AF3-98DC-BDAF2E5DA60A}" type="presParOf" srcId="{CAC6FE35-EF2C-4CFC-B0CF-00C9FB1A0060}" destId="{754A5B54-5E13-4707-A4B9-6CFAB3900FB2}" srcOrd="8" destOrd="0" presId="urn:microsoft.com/office/officeart/2005/8/layout/hierarchy4"/>
    <dgm:cxn modelId="{CCD4C9C4-3B4B-488D-91BE-FFF0D3413AEC}" type="presParOf" srcId="{754A5B54-5E13-4707-A4B9-6CFAB3900FB2}" destId="{074EA784-C262-416F-925B-AFC7357D6409}" srcOrd="0" destOrd="0" presId="urn:microsoft.com/office/officeart/2005/8/layout/hierarchy4"/>
    <dgm:cxn modelId="{639182D0-D265-413B-BEA6-AA4D7391B013}" type="presParOf" srcId="{754A5B54-5E13-4707-A4B9-6CFAB3900FB2}" destId="{D924C871-7627-43C1-839C-CA6D15436666}" srcOrd="1" destOrd="0" presId="urn:microsoft.com/office/officeart/2005/8/layout/hierarchy4"/>
    <dgm:cxn modelId="{D58D033B-05CF-4B5A-8E5E-72B419CD6E79}" type="presParOf" srcId="{CAC6FE35-EF2C-4CFC-B0CF-00C9FB1A0060}" destId="{8EFB43E7-7E7D-4112-8A4C-6271EB28B618}" srcOrd="9" destOrd="0" presId="urn:microsoft.com/office/officeart/2005/8/layout/hierarchy4"/>
    <dgm:cxn modelId="{31792B43-5411-49AC-AA6F-73A7B52A3765}" type="presParOf" srcId="{CAC6FE35-EF2C-4CFC-B0CF-00C9FB1A0060}" destId="{3E9C96C2-2FD5-4818-8ECE-8711C28F6928}" srcOrd="10" destOrd="0" presId="urn:microsoft.com/office/officeart/2005/8/layout/hierarchy4"/>
    <dgm:cxn modelId="{299C48E8-5BFE-45E9-8ADE-E67BF7F2F0E0}" type="presParOf" srcId="{3E9C96C2-2FD5-4818-8ECE-8711C28F6928}" destId="{EA013B4B-55BA-4654-9BF8-22D234C0119C}" srcOrd="0" destOrd="0" presId="urn:microsoft.com/office/officeart/2005/8/layout/hierarchy4"/>
    <dgm:cxn modelId="{1A115544-67EA-4A29-8D99-561AD0AEF451}" type="presParOf" srcId="{3E9C96C2-2FD5-4818-8ECE-8711C28F6928}" destId="{DFB8D053-291C-4F29-A7BD-D6AB564A2743}"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8365530-22DE-498E-A048-CC89586757F1}"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D961453A-39E6-4076-B514-A5F64923CD70}">
      <dgm:prSet phldrT="[Text]" custT="1"/>
      <dgm:spPr/>
      <dgm:t>
        <a:bodyPr/>
        <a:lstStyle/>
        <a:p>
          <a:r>
            <a:rPr lang="en-US" sz="2000" b="1" u="sng">
              <a:latin typeface="Arial" panose="020B0604020202020204" pitchFamily="34" charset="0"/>
              <a:cs typeface="Arial" panose="020B0604020202020204" pitchFamily="34" charset="0"/>
            </a:rPr>
            <a:t>Significance of 143(2) Notice</a:t>
          </a:r>
        </a:p>
      </dgm:t>
    </dgm:pt>
    <dgm:pt modelId="{BFA6D584-604E-43B0-B1F3-2FBCDC6ACCA8}" type="parTrans" cxnId="{B86AE048-483D-410C-BD3E-57AE357CCA0B}">
      <dgm:prSet/>
      <dgm:spPr/>
      <dgm:t>
        <a:bodyPr/>
        <a:lstStyle/>
        <a:p>
          <a:endParaRPr lang="en-US"/>
        </a:p>
      </dgm:t>
    </dgm:pt>
    <dgm:pt modelId="{122CF421-156D-41A3-B6B3-BD6835F13056}" type="sibTrans" cxnId="{B86AE048-483D-410C-BD3E-57AE357CCA0B}">
      <dgm:prSet/>
      <dgm:spPr/>
      <dgm:t>
        <a:bodyPr/>
        <a:lstStyle/>
        <a:p>
          <a:endParaRPr lang="en-US"/>
        </a:p>
      </dgm:t>
    </dgm:pt>
    <dgm:pt modelId="{4C64DC66-11E9-4085-B46E-3FEC2EBC2B31}">
      <dgm:prSet phldrT="[Text]" custT="1"/>
      <dgm:spPr/>
      <dgm:t>
        <a:bodyPr/>
        <a:lstStyle/>
        <a:p>
          <a:pPr algn="just"/>
          <a:r>
            <a:rPr lang="en-US" sz="2000" b="1" u="sng">
              <a:latin typeface="Arial" panose="020B0604020202020204" pitchFamily="34" charset="0"/>
              <a:cs typeface="Arial" panose="020B0604020202020204" pitchFamily="34" charset="0"/>
            </a:rPr>
            <a:t>Hotel Blue Moon [(2010) 321 ITR 363 (SC)]</a:t>
          </a:r>
          <a:r>
            <a:rPr lang="en-US" sz="2000">
              <a:latin typeface="Arial" panose="020B0604020202020204" pitchFamily="34" charset="0"/>
              <a:cs typeface="Arial" panose="020B0604020202020204" pitchFamily="34" charset="0"/>
            </a:rPr>
            <a:t> - Section 143(2) is the key that opens the door of a scrutiny assessment. Notice is issued only when ROI has been filed and it permits the AO to make an assessment after scrutinizing the details filed and the evidence produced. The AO derives his jurisdiction to pass an assessment order only after compliance laid down in Section 143(2). Notice must be served within the time limit. Failure to adhere to this time limit results in the assessment order being non – est and bad in law. It was held by the Hon’ble SC that “omission on the part of the assessing authority to issue notice u/s 143(2) cannot be a procedural irregularity and it is not curable. Therefore, the requirement of notice u/s 143(2) cannot be dispensed with.”</a:t>
          </a:r>
        </a:p>
      </dgm:t>
    </dgm:pt>
    <dgm:pt modelId="{EC13827F-EBD0-4383-B48D-4F4AED0D7BD6}" type="parTrans" cxnId="{5FBD11AF-3DCC-4BB6-ABB2-76FBE8761B6A}">
      <dgm:prSet/>
      <dgm:spPr/>
      <dgm:t>
        <a:bodyPr/>
        <a:lstStyle/>
        <a:p>
          <a:endParaRPr lang="en-US"/>
        </a:p>
      </dgm:t>
    </dgm:pt>
    <dgm:pt modelId="{F314D83C-6A63-40B3-97AE-2AA861A426A0}" type="sibTrans" cxnId="{5FBD11AF-3DCC-4BB6-ABB2-76FBE8761B6A}">
      <dgm:prSet/>
      <dgm:spPr/>
      <dgm:t>
        <a:bodyPr/>
        <a:lstStyle/>
        <a:p>
          <a:endParaRPr lang="en-US"/>
        </a:p>
      </dgm:t>
    </dgm:pt>
    <dgm:pt modelId="{E045B29F-F55F-415A-9884-CFF7E2CC8054}" type="pres">
      <dgm:prSet presAssocID="{D8365530-22DE-498E-A048-CC89586757F1}" presName="linear" presStyleCnt="0">
        <dgm:presLayoutVars>
          <dgm:dir/>
          <dgm:animLvl val="lvl"/>
          <dgm:resizeHandles val="exact"/>
        </dgm:presLayoutVars>
      </dgm:prSet>
      <dgm:spPr/>
    </dgm:pt>
    <dgm:pt modelId="{357A495B-DCA9-4006-9797-731C37D2F062}" type="pres">
      <dgm:prSet presAssocID="{D961453A-39E6-4076-B514-A5F64923CD70}" presName="parentLin" presStyleCnt="0"/>
      <dgm:spPr/>
    </dgm:pt>
    <dgm:pt modelId="{5907C611-B838-4A43-AC94-814426A8BFE4}" type="pres">
      <dgm:prSet presAssocID="{D961453A-39E6-4076-B514-A5F64923CD70}" presName="parentLeftMargin" presStyleLbl="node1" presStyleIdx="0" presStyleCnt="1"/>
      <dgm:spPr/>
    </dgm:pt>
    <dgm:pt modelId="{13D0F8B6-9C5F-4EFA-A6E3-378333C03FAB}" type="pres">
      <dgm:prSet presAssocID="{D961453A-39E6-4076-B514-A5F64923CD70}" presName="parentText" presStyleLbl="node1" presStyleIdx="0" presStyleCnt="1">
        <dgm:presLayoutVars>
          <dgm:chMax val="0"/>
          <dgm:bulletEnabled val="1"/>
        </dgm:presLayoutVars>
      </dgm:prSet>
      <dgm:spPr/>
    </dgm:pt>
    <dgm:pt modelId="{897D16CF-55E7-43F3-AAD8-A9EF04EC5E67}" type="pres">
      <dgm:prSet presAssocID="{D961453A-39E6-4076-B514-A5F64923CD70}" presName="negativeSpace" presStyleCnt="0"/>
      <dgm:spPr/>
    </dgm:pt>
    <dgm:pt modelId="{E240B108-F8B1-4EE2-A31C-5D95D2CE2843}" type="pres">
      <dgm:prSet presAssocID="{D961453A-39E6-4076-B514-A5F64923CD70}" presName="childText" presStyleLbl="conFgAcc1" presStyleIdx="0" presStyleCnt="1" custLinFactNeighborY="0">
        <dgm:presLayoutVars>
          <dgm:bulletEnabled val="1"/>
        </dgm:presLayoutVars>
      </dgm:prSet>
      <dgm:spPr/>
    </dgm:pt>
  </dgm:ptLst>
  <dgm:cxnLst>
    <dgm:cxn modelId="{B86AE048-483D-410C-BD3E-57AE357CCA0B}" srcId="{D8365530-22DE-498E-A048-CC89586757F1}" destId="{D961453A-39E6-4076-B514-A5F64923CD70}" srcOrd="0" destOrd="0" parTransId="{BFA6D584-604E-43B0-B1F3-2FBCDC6ACCA8}" sibTransId="{122CF421-156D-41A3-B6B3-BD6835F13056}"/>
    <dgm:cxn modelId="{A12C4881-C087-45A1-83D3-1F6315FDEA40}" type="presOf" srcId="{D961453A-39E6-4076-B514-A5F64923CD70}" destId="{5907C611-B838-4A43-AC94-814426A8BFE4}" srcOrd="0" destOrd="0" presId="urn:microsoft.com/office/officeart/2005/8/layout/list1"/>
    <dgm:cxn modelId="{2B821A83-4AD1-454C-97E0-214EED553738}" type="presOf" srcId="{D8365530-22DE-498E-A048-CC89586757F1}" destId="{E045B29F-F55F-415A-9884-CFF7E2CC8054}" srcOrd="0" destOrd="0" presId="urn:microsoft.com/office/officeart/2005/8/layout/list1"/>
    <dgm:cxn modelId="{5FBD11AF-3DCC-4BB6-ABB2-76FBE8761B6A}" srcId="{D961453A-39E6-4076-B514-A5F64923CD70}" destId="{4C64DC66-11E9-4085-B46E-3FEC2EBC2B31}" srcOrd="0" destOrd="0" parTransId="{EC13827F-EBD0-4383-B48D-4F4AED0D7BD6}" sibTransId="{F314D83C-6A63-40B3-97AE-2AA861A426A0}"/>
    <dgm:cxn modelId="{D2AB16CC-1CEB-4D4C-BDC0-185CCC1053D9}" type="presOf" srcId="{D961453A-39E6-4076-B514-A5F64923CD70}" destId="{13D0F8B6-9C5F-4EFA-A6E3-378333C03FAB}" srcOrd="1" destOrd="0" presId="urn:microsoft.com/office/officeart/2005/8/layout/list1"/>
    <dgm:cxn modelId="{A9AB07E6-9919-4842-9F23-EC0D045E6B6F}" type="presOf" srcId="{4C64DC66-11E9-4085-B46E-3FEC2EBC2B31}" destId="{E240B108-F8B1-4EE2-A31C-5D95D2CE2843}" srcOrd="0" destOrd="0" presId="urn:microsoft.com/office/officeart/2005/8/layout/list1"/>
    <dgm:cxn modelId="{8748AFDA-F845-42A5-9DC7-E81B739D61CD}" type="presParOf" srcId="{E045B29F-F55F-415A-9884-CFF7E2CC8054}" destId="{357A495B-DCA9-4006-9797-731C37D2F062}" srcOrd="0" destOrd="0" presId="urn:microsoft.com/office/officeart/2005/8/layout/list1"/>
    <dgm:cxn modelId="{0872AF87-F027-435A-BE87-F680A8151A28}" type="presParOf" srcId="{357A495B-DCA9-4006-9797-731C37D2F062}" destId="{5907C611-B838-4A43-AC94-814426A8BFE4}" srcOrd="0" destOrd="0" presId="urn:microsoft.com/office/officeart/2005/8/layout/list1"/>
    <dgm:cxn modelId="{D3E0D35F-4A44-4A2A-B45F-B8D6175E7CA6}" type="presParOf" srcId="{357A495B-DCA9-4006-9797-731C37D2F062}" destId="{13D0F8B6-9C5F-4EFA-A6E3-378333C03FAB}" srcOrd="1" destOrd="0" presId="urn:microsoft.com/office/officeart/2005/8/layout/list1"/>
    <dgm:cxn modelId="{C7256CD2-2736-4478-9EF6-D0405FB50DD7}" type="presParOf" srcId="{E045B29F-F55F-415A-9884-CFF7E2CC8054}" destId="{897D16CF-55E7-43F3-AAD8-A9EF04EC5E67}" srcOrd="1" destOrd="0" presId="urn:microsoft.com/office/officeart/2005/8/layout/list1"/>
    <dgm:cxn modelId="{FE49BAF7-D425-43FD-AFE9-06D28038F61A}" type="presParOf" srcId="{E045B29F-F55F-415A-9884-CFF7E2CC8054}" destId="{E240B108-F8B1-4EE2-A31C-5D95D2CE284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8365530-22DE-498E-A048-CC89586757F1}"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D961453A-39E6-4076-B514-A5F64923CD70}">
      <dgm:prSet phldrT="[Text]" custT="1"/>
      <dgm:spPr/>
      <dgm:t>
        <a:bodyPr/>
        <a:lstStyle/>
        <a:p>
          <a:r>
            <a:rPr lang="en-US" sz="2000" b="1" u="sng">
              <a:latin typeface="Arial" panose="020B0604020202020204" pitchFamily="34" charset="0"/>
              <a:cs typeface="Arial" panose="020B0604020202020204" pitchFamily="34" charset="0"/>
            </a:rPr>
            <a:t>Significance of 143(2) Notice</a:t>
          </a:r>
        </a:p>
      </dgm:t>
    </dgm:pt>
    <dgm:pt modelId="{BFA6D584-604E-43B0-B1F3-2FBCDC6ACCA8}" type="parTrans" cxnId="{B86AE048-483D-410C-BD3E-57AE357CCA0B}">
      <dgm:prSet/>
      <dgm:spPr/>
      <dgm:t>
        <a:bodyPr/>
        <a:lstStyle/>
        <a:p>
          <a:endParaRPr lang="en-US"/>
        </a:p>
      </dgm:t>
    </dgm:pt>
    <dgm:pt modelId="{122CF421-156D-41A3-B6B3-BD6835F13056}" type="sibTrans" cxnId="{B86AE048-483D-410C-BD3E-57AE357CCA0B}">
      <dgm:prSet/>
      <dgm:spPr/>
      <dgm:t>
        <a:bodyPr/>
        <a:lstStyle/>
        <a:p>
          <a:endParaRPr lang="en-US"/>
        </a:p>
      </dgm:t>
    </dgm:pt>
    <dgm:pt modelId="{4C64DC66-11E9-4085-B46E-3FEC2EBC2B31}">
      <dgm:prSet phldrT="[Text]" custT="1"/>
      <dgm:spPr/>
      <dgm:t>
        <a:bodyPr/>
        <a:lstStyle/>
        <a:p>
          <a:pPr algn="just"/>
          <a:r>
            <a:rPr lang="en-US" sz="2000" b="1" u="sng">
              <a:latin typeface="Arial" panose="020B0604020202020204" pitchFamily="34" charset="0"/>
              <a:cs typeface="Arial" panose="020B0604020202020204" pitchFamily="34" charset="0"/>
            </a:rPr>
            <a:t>Mukesh Kumar Agarwal [2012] 345 ITR 29 (Allahabad HC)</a:t>
          </a:r>
          <a:r>
            <a:rPr lang="en-US" sz="2000">
              <a:latin typeface="Arial" panose="020B0604020202020204" pitchFamily="34" charset="0"/>
              <a:cs typeface="Arial" panose="020B0604020202020204" pitchFamily="34" charset="0"/>
            </a:rPr>
            <a:t> – Section 292BB was introduced w.e.f. 01.04.2008. The Section states that even if notice u/s 143(2) has not been served, the notice will be deemed to have been served if the assessee participated in the proceedings and raised no objection until completion of the assessment. The HC held that Section 292BB is a rule of evidence, which validates the notice in certain circumstances. However, it cannot validate the non - issue of notice which is mandatory and very foundation of the jurisdiction of Assessing Officer.</a:t>
          </a:r>
        </a:p>
      </dgm:t>
    </dgm:pt>
    <dgm:pt modelId="{EC13827F-EBD0-4383-B48D-4F4AED0D7BD6}" type="parTrans" cxnId="{5FBD11AF-3DCC-4BB6-ABB2-76FBE8761B6A}">
      <dgm:prSet/>
      <dgm:spPr/>
      <dgm:t>
        <a:bodyPr/>
        <a:lstStyle/>
        <a:p>
          <a:endParaRPr lang="en-US"/>
        </a:p>
      </dgm:t>
    </dgm:pt>
    <dgm:pt modelId="{F314D83C-6A63-40B3-97AE-2AA861A426A0}" type="sibTrans" cxnId="{5FBD11AF-3DCC-4BB6-ABB2-76FBE8761B6A}">
      <dgm:prSet/>
      <dgm:spPr/>
      <dgm:t>
        <a:bodyPr/>
        <a:lstStyle/>
        <a:p>
          <a:endParaRPr lang="en-US"/>
        </a:p>
      </dgm:t>
    </dgm:pt>
    <dgm:pt modelId="{7AB407AB-78C4-4528-93B3-C53F6967BAB9}">
      <dgm:prSet phldrT="[Text]" custT="1"/>
      <dgm:spPr/>
      <dgm:t>
        <a:bodyPr/>
        <a:lstStyle/>
        <a:p>
          <a:pPr algn="just"/>
          <a:r>
            <a:rPr lang="en-US" sz="2000">
              <a:latin typeface="Arial" panose="020B0604020202020204" pitchFamily="34" charset="0"/>
              <a:cs typeface="Arial" panose="020B0604020202020204" pitchFamily="34" charset="0"/>
            </a:rPr>
            <a:t>Similar ratio laid down in </a:t>
          </a:r>
          <a:r>
            <a:rPr lang="en-US" sz="2000" b="1" u="sng">
              <a:latin typeface="Arial" panose="020B0604020202020204" pitchFamily="34" charset="0"/>
              <a:cs typeface="Arial" panose="020B0604020202020204" pitchFamily="34" charset="0"/>
            </a:rPr>
            <a:t>Laxman Das Khandelwal </a:t>
          </a:r>
          <a:r>
            <a:rPr lang="en-US" sz="2000" b="1" i="0" u="sng">
              <a:latin typeface="Arial" panose="020B0604020202020204" pitchFamily="34" charset="0"/>
              <a:cs typeface="Arial" panose="020B0604020202020204" pitchFamily="34" charset="0"/>
            </a:rPr>
            <a:t>[2019] 108 taxmann.com183 (SC)</a:t>
          </a:r>
          <a:endParaRPr lang="en-US" sz="2000" u="sng">
            <a:latin typeface="Arial" panose="020B0604020202020204" pitchFamily="34" charset="0"/>
            <a:cs typeface="Arial" panose="020B0604020202020204" pitchFamily="34" charset="0"/>
          </a:endParaRPr>
        </a:p>
      </dgm:t>
    </dgm:pt>
    <dgm:pt modelId="{CC784164-3FE6-4D5A-A0B6-FF9559E7831C}" type="parTrans" cxnId="{5FF27A3F-4D66-436B-A458-73FF05AC2E8E}">
      <dgm:prSet/>
      <dgm:spPr/>
    </dgm:pt>
    <dgm:pt modelId="{681E1660-0129-48F6-9A79-ADED62FFBBA9}" type="sibTrans" cxnId="{5FF27A3F-4D66-436B-A458-73FF05AC2E8E}">
      <dgm:prSet/>
      <dgm:spPr/>
    </dgm:pt>
    <dgm:pt modelId="{E045B29F-F55F-415A-9884-CFF7E2CC8054}" type="pres">
      <dgm:prSet presAssocID="{D8365530-22DE-498E-A048-CC89586757F1}" presName="linear" presStyleCnt="0">
        <dgm:presLayoutVars>
          <dgm:dir/>
          <dgm:animLvl val="lvl"/>
          <dgm:resizeHandles val="exact"/>
        </dgm:presLayoutVars>
      </dgm:prSet>
      <dgm:spPr/>
    </dgm:pt>
    <dgm:pt modelId="{357A495B-DCA9-4006-9797-731C37D2F062}" type="pres">
      <dgm:prSet presAssocID="{D961453A-39E6-4076-B514-A5F64923CD70}" presName="parentLin" presStyleCnt="0"/>
      <dgm:spPr/>
    </dgm:pt>
    <dgm:pt modelId="{5907C611-B838-4A43-AC94-814426A8BFE4}" type="pres">
      <dgm:prSet presAssocID="{D961453A-39E6-4076-B514-A5F64923CD70}" presName="parentLeftMargin" presStyleLbl="node1" presStyleIdx="0" presStyleCnt="1"/>
      <dgm:spPr/>
    </dgm:pt>
    <dgm:pt modelId="{13D0F8B6-9C5F-4EFA-A6E3-378333C03FAB}" type="pres">
      <dgm:prSet presAssocID="{D961453A-39E6-4076-B514-A5F64923CD70}" presName="parentText" presStyleLbl="node1" presStyleIdx="0" presStyleCnt="1" custScaleY="57664">
        <dgm:presLayoutVars>
          <dgm:chMax val="0"/>
          <dgm:bulletEnabled val="1"/>
        </dgm:presLayoutVars>
      </dgm:prSet>
      <dgm:spPr/>
    </dgm:pt>
    <dgm:pt modelId="{897D16CF-55E7-43F3-AAD8-A9EF04EC5E67}" type="pres">
      <dgm:prSet presAssocID="{D961453A-39E6-4076-B514-A5F64923CD70}" presName="negativeSpace" presStyleCnt="0"/>
      <dgm:spPr/>
    </dgm:pt>
    <dgm:pt modelId="{E240B108-F8B1-4EE2-A31C-5D95D2CE2843}" type="pres">
      <dgm:prSet presAssocID="{D961453A-39E6-4076-B514-A5F64923CD70}" presName="childText" presStyleLbl="conFgAcc1" presStyleIdx="0" presStyleCnt="1" custLinFactNeighborY="0">
        <dgm:presLayoutVars>
          <dgm:bulletEnabled val="1"/>
        </dgm:presLayoutVars>
      </dgm:prSet>
      <dgm:spPr/>
    </dgm:pt>
  </dgm:ptLst>
  <dgm:cxnLst>
    <dgm:cxn modelId="{5FF27A3F-4D66-436B-A458-73FF05AC2E8E}" srcId="{D961453A-39E6-4076-B514-A5F64923CD70}" destId="{7AB407AB-78C4-4528-93B3-C53F6967BAB9}" srcOrd="1" destOrd="0" parTransId="{CC784164-3FE6-4D5A-A0B6-FF9559E7831C}" sibTransId="{681E1660-0129-48F6-9A79-ADED62FFBBA9}"/>
    <dgm:cxn modelId="{B86AE048-483D-410C-BD3E-57AE357CCA0B}" srcId="{D8365530-22DE-498E-A048-CC89586757F1}" destId="{D961453A-39E6-4076-B514-A5F64923CD70}" srcOrd="0" destOrd="0" parTransId="{BFA6D584-604E-43B0-B1F3-2FBCDC6ACCA8}" sibTransId="{122CF421-156D-41A3-B6B3-BD6835F13056}"/>
    <dgm:cxn modelId="{A12C4881-C087-45A1-83D3-1F6315FDEA40}" type="presOf" srcId="{D961453A-39E6-4076-B514-A5F64923CD70}" destId="{5907C611-B838-4A43-AC94-814426A8BFE4}" srcOrd="0" destOrd="0" presId="urn:microsoft.com/office/officeart/2005/8/layout/list1"/>
    <dgm:cxn modelId="{2B821A83-4AD1-454C-97E0-214EED553738}" type="presOf" srcId="{D8365530-22DE-498E-A048-CC89586757F1}" destId="{E045B29F-F55F-415A-9884-CFF7E2CC8054}" srcOrd="0" destOrd="0" presId="urn:microsoft.com/office/officeart/2005/8/layout/list1"/>
    <dgm:cxn modelId="{5FBD11AF-3DCC-4BB6-ABB2-76FBE8761B6A}" srcId="{D961453A-39E6-4076-B514-A5F64923CD70}" destId="{4C64DC66-11E9-4085-B46E-3FEC2EBC2B31}" srcOrd="0" destOrd="0" parTransId="{EC13827F-EBD0-4383-B48D-4F4AED0D7BD6}" sibTransId="{F314D83C-6A63-40B3-97AE-2AA861A426A0}"/>
    <dgm:cxn modelId="{D2AB16CC-1CEB-4D4C-BDC0-185CCC1053D9}" type="presOf" srcId="{D961453A-39E6-4076-B514-A5F64923CD70}" destId="{13D0F8B6-9C5F-4EFA-A6E3-378333C03FAB}" srcOrd="1" destOrd="0" presId="urn:microsoft.com/office/officeart/2005/8/layout/list1"/>
    <dgm:cxn modelId="{E462AED6-CE73-47BD-B905-140E462DE50D}" type="presOf" srcId="{7AB407AB-78C4-4528-93B3-C53F6967BAB9}" destId="{E240B108-F8B1-4EE2-A31C-5D95D2CE2843}" srcOrd="0" destOrd="1" presId="urn:microsoft.com/office/officeart/2005/8/layout/list1"/>
    <dgm:cxn modelId="{A9AB07E6-9919-4842-9F23-EC0D045E6B6F}" type="presOf" srcId="{4C64DC66-11E9-4085-B46E-3FEC2EBC2B31}" destId="{E240B108-F8B1-4EE2-A31C-5D95D2CE2843}" srcOrd="0" destOrd="0" presId="urn:microsoft.com/office/officeart/2005/8/layout/list1"/>
    <dgm:cxn modelId="{8748AFDA-F845-42A5-9DC7-E81B739D61CD}" type="presParOf" srcId="{E045B29F-F55F-415A-9884-CFF7E2CC8054}" destId="{357A495B-DCA9-4006-9797-731C37D2F062}" srcOrd="0" destOrd="0" presId="urn:microsoft.com/office/officeart/2005/8/layout/list1"/>
    <dgm:cxn modelId="{0872AF87-F027-435A-BE87-F680A8151A28}" type="presParOf" srcId="{357A495B-DCA9-4006-9797-731C37D2F062}" destId="{5907C611-B838-4A43-AC94-814426A8BFE4}" srcOrd="0" destOrd="0" presId="urn:microsoft.com/office/officeart/2005/8/layout/list1"/>
    <dgm:cxn modelId="{D3E0D35F-4A44-4A2A-B45F-B8D6175E7CA6}" type="presParOf" srcId="{357A495B-DCA9-4006-9797-731C37D2F062}" destId="{13D0F8B6-9C5F-4EFA-A6E3-378333C03FAB}" srcOrd="1" destOrd="0" presId="urn:microsoft.com/office/officeart/2005/8/layout/list1"/>
    <dgm:cxn modelId="{C7256CD2-2736-4478-9EF6-D0405FB50DD7}" type="presParOf" srcId="{E045B29F-F55F-415A-9884-CFF7E2CC8054}" destId="{897D16CF-55E7-43F3-AAD8-A9EF04EC5E67}" srcOrd="1" destOrd="0" presId="urn:microsoft.com/office/officeart/2005/8/layout/list1"/>
    <dgm:cxn modelId="{FE49BAF7-D425-43FD-AFE9-06D28038F61A}" type="presParOf" srcId="{E045B29F-F55F-415A-9884-CFF7E2CC8054}" destId="{E240B108-F8B1-4EE2-A31C-5D95D2CE284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8365530-22DE-498E-A048-CC89586757F1}"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D961453A-39E6-4076-B514-A5F64923CD70}">
      <dgm:prSet phldrT="[Text]" custT="1"/>
      <dgm:spPr/>
      <dgm:t>
        <a:bodyPr/>
        <a:lstStyle/>
        <a:p>
          <a:r>
            <a:rPr lang="en-US" sz="2000" b="1" u="sng">
              <a:latin typeface="Arial" panose="020B0604020202020204" pitchFamily="34" charset="0"/>
              <a:cs typeface="Arial" panose="020B0604020202020204" pitchFamily="34" charset="0"/>
            </a:rPr>
            <a:t>Limited Vs. Complete Scrutiny</a:t>
          </a:r>
        </a:p>
      </dgm:t>
    </dgm:pt>
    <dgm:pt modelId="{BFA6D584-604E-43B0-B1F3-2FBCDC6ACCA8}" type="parTrans" cxnId="{B86AE048-483D-410C-BD3E-57AE357CCA0B}">
      <dgm:prSet/>
      <dgm:spPr/>
      <dgm:t>
        <a:bodyPr/>
        <a:lstStyle/>
        <a:p>
          <a:endParaRPr lang="en-US"/>
        </a:p>
      </dgm:t>
    </dgm:pt>
    <dgm:pt modelId="{122CF421-156D-41A3-B6B3-BD6835F13056}" type="sibTrans" cxnId="{B86AE048-483D-410C-BD3E-57AE357CCA0B}">
      <dgm:prSet/>
      <dgm:spPr/>
      <dgm:t>
        <a:bodyPr/>
        <a:lstStyle/>
        <a:p>
          <a:endParaRPr lang="en-US"/>
        </a:p>
      </dgm:t>
    </dgm:pt>
    <dgm:pt modelId="{9F0D51D4-0697-4B8C-9AA7-8BE46531626B}">
      <dgm:prSet phldrT="[Text]" custT="1"/>
      <dgm:spPr/>
      <dgm:t>
        <a:bodyPr/>
        <a:lstStyle/>
        <a:p>
          <a:pPr algn="just"/>
          <a:r>
            <a:rPr lang="en-US" sz="2000">
              <a:latin typeface="Arial" panose="020B0604020202020204" pitchFamily="34" charset="0"/>
              <a:cs typeface="Arial" panose="020B0604020202020204" pitchFamily="34" charset="0"/>
            </a:rPr>
            <a:t>In case of limited scrutiny cases, the notice should specify the reasons for initiating the scrutiny and  the scope of such scrutiny will be limited to the reasons mentioned therein. The scrutiny can be initiated based on the information available in Form 26AS/ AIS/SFT.</a:t>
          </a:r>
          <a:endParaRPr lang="en-IN" sz="2000">
            <a:latin typeface="Arial" panose="020B0604020202020204" pitchFamily="34" charset="0"/>
            <a:cs typeface="Arial" panose="020B0604020202020204" pitchFamily="34" charset="0"/>
          </a:endParaRPr>
        </a:p>
      </dgm:t>
    </dgm:pt>
    <dgm:pt modelId="{6AAAC13E-8202-43C2-BDA9-4E3B976CF628}" type="parTrans" cxnId="{0D3743AF-717A-47E8-8D23-D7517D75CF4E}">
      <dgm:prSet/>
      <dgm:spPr/>
      <dgm:t>
        <a:bodyPr/>
        <a:lstStyle/>
        <a:p>
          <a:endParaRPr lang="en-US"/>
        </a:p>
      </dgm:t>
    </dgm:pt>
    <dgm:pt modelId="{A0AD8A8D-24B3-40ED-AD09-D13879A19F47}" type="sibTrans" cxnId="{0D3743AF-717A-47E8-8D23-D7517D75CF4E}">
      <dgm:prSet/>
      <dgm:spPr/>
      <dgm:t>
        <a:bodyPr/>
        <a:lstStyle/>
        <a:p>
          <a:endParaRPr lang="en-US"/>
        </a:p>
      </dgm:t>
    </dgm:pt>
    <dgm:pt modelId="{384544BA-F1D6-4BEF-8DDD-D272040510E9}">
      <dgm:prSet phldrT="[Text]" custT="1"/>
      <dgm:spPr/>
      <dgm:t>
        <a:bodyPr/>
        <a:lstStyle/>
        <a:p>
          <a:pPr algn="just"/>
          <a:r>
            <a:rPr lang="en-US" sz="2000">
              <a:latin typeface="Arial" panose="020B0604020202020204" pitchFamily="34" charset="0"/>
              <a:cs typeface="Arial" panose="020B0604020202020204" pitchFamily="34" charset="0"/>
            </a:rPr>
            <a:t>During limited scrutiny, if the AO has sufficient evidence to prove that income has escaped assessment, he can proceed with complete scrutiny after obtaining approval from Pr. CIT/CIT.</a:t>
          </a:r>
          <a:endParaRPr lang="en-IN" sz="2000">
            <a:latin typeface="Arial" panose="020B0604020202020204" pitchFamily="34" charset="0"/>
            <a:cs typeface="Arial" panose="020B0604020202020204" pitchFamily="34" charset="0"/>
          </a:endParaRPr>
        </a:p>
      </dgm:t>
    </dgm:pt>
    <dgm:pt modelId="{1A0AAB2C-8141-498C-973B-7CB9C0066A6C}" type="parTrans" cxnId="{E13BE411-3BA7-4E4F-A4B8-DC3A117752E9}">
      <dgm:prSet/>
      <dgm:spPr/>
      <dgm:t>
        <a:bodyPr/>
        <a:lstStyle/>
        <a:p>
          <a:endParaRPr lang="en-US"/>
        </a:p>
      </dgm:t>
    </dgm:pt>
    <dgm:pt modelId="{C08152C5-FA36-46D1-AADE-6AA626C561A2}" type="sibTrans" cxnId="{E13BE411-3BA7-4E4F-A4B8-DC3A117752E9}">
      <dgm:prSet/>
      <dgm:spPr/>
      <dgm:t>
        <a:bodyPr/>
        <a:lstStyle/>
        <a:p>
          <a:endParaRPr lang="en-US"/>
        </a:p>
      </dgm:t>
    </dgm:pt>
    <dgm:pt modelId="{69A0E5BC-F1DB-434B-A5E3-9EE0802759E5}">
      <dgm:prSet phldrT="[Text]" custT="1"/>
      <dgm:spPr/>
      <dgm:t>
        <a:bodyPr/>
        <a:lstStyle/>
        <a:p>
          <a:pPr algn="just"/>
          <a:r>
            <a:rPr lang="en-US" sz="2000">
              <a:latin typeface="Arial" panose="020B0604020202020204" pitchFamily="34" charset="0"/>
              <a:cs typeface="Arial" panose="020B0604020202020204" pitchFamily="34" charset="0"/>
            </a:rPr>
            <a:t>In complete scrutiny AO has power to verify all information such as BOAs/ external confirmations/ any other information.</a:t>
          </a:r>
          <a:endParaRPr lang="en-IN" sz="2000">
            <a:latin typeface="Arial" panose="020B0604020202020204" pitchFamily="34" charset="0"/>
            <a:cs typeface="Arial" panose="020B0604020202020204" pitchFamily="34" charset="0"/>
          </a:endParaRPr>
        </a:p>
      </dgm:t>
    </dgm:pt>
    <dgm:pt modelId="{C3792C86-0CDA-4477-9DCC-6096AF9FEFAD}" type="parTrans" cxnId="{13ECDCB4-8A1B-442E-9200-7F3FBC7FFA7B}">
      <dgm:prSet/>
      <dgm:spPr/>
      <dgm:t>
        <a:bodyPr/>
        <a:lstStyle/>
        <a:p>
          <a:endParaRPr lang="en-US"/>
        </a:p>
      </dgm:t>
    </dgm:pt>
    <dgm:pt modelId="{910E5458-0F28-4EAD-B6B9-2A8BF1B6ABC0}" type="sibTrans" cxnId="{13ECDCB4-8A1B-442E-9200-7F3FBC7FFA7B}">
      <dgm:prSet/>
      <dgm:spPr/>
      <dgm:t>
        <a:bodyPr/>
        <a:lstStyle/>
        <a:p>
          <a:endParaRPr lang="en-US"/>
        </a:p>
      </dgm:t>
    </dgm:pt>
    <dgm:pt modelId="{52C5DC29-42DC-48B5-964B-B825789169B4}" type="pres">
      <dgm:prSet presAssocID="{D8365530-22DE-498E-A048-CC89586757F1}" presName="linearFlow" presStyleCnt="0">
        <dgm:presLayoutVars>
          <dgm:dir/>
          <dgm:animLvl val="lvl"/>
          <dgm:resizeHandles val="exact"/>
        </dgm:presLayoutVars>
      </dgm:prSet>
      <dgm:spPr/>
    </dgm:pt>
    <dgm:pt modelId="{5EB7D50D-5097-4F05-893D-E87E9ACF3388}" type="pres">
      <dgm:prSet presAssocID="{D961453A-39E6-4076-B514-A5F64923CD70}" presName="composite" presStyleCnt="0"/>
      <dgm:spPr/>
    </dgm:pt>
    <dgm:pt modelId="{E6D5D3B0-358E-4866-9B70-08BFC89A9D85}" type="pres">
      <dgm:prSet presAssocID="{D961453A-39E6-4076-B514-A5F64923CD70}" presName="parentText" presStyleLbl="alignNode1" presStyleIdx="0" presStyleCnt="1" custLinFactNeighborY="-8528">
        <dgm:presLayoutVars>
          <dgm:chMax val="1"/>
          <dgm:bulletEnabled val="1"/>
        </dgm:presLayoutVars>
      </dgm:prSet>
      <dgm:spPr/>
    </dgm:pt>
    <dgm:pt modelId="{464022DC-EEE9-4F8E-8557-BC97DB82B87B}" type="pres">
      <dgm:prSet presAssocID="{D961453A-39E6-4076-B514-A5F64923CD70}" presName="descendantText" presStyleLbl="alignAcc1" presStyleIdx="0" presStyleCnt="1" custScaleY="128537">
        <dgm:presLayoutVars>
          <dgm:bulletEnabled val="1"/>
        </dgm:presLayoutVars>
      </dgm:prSet>
      <dgm:spPr/>
    </dgm:pt>
  </dgm:ptLst>
  <dgm:cxnLst>
    <dgm:cxn modelId="{E13BE411-3BA7-4E4F-A4B8-DC3A117752E9}" srcId="{D961453A-39E6-4076-B514-A5F64923CD70}" destId="{384544BA-F1D6-4BEF-8DDD-D272040510E9}" srcOrd="1" destOrd="0" parTransId="{1A0AAB2C-8141-498C-973B-7CB9C0066A6C}" sibTransId="{C08152C5-FA36-46D1-AADE-6AA626C561A2}"/>
    <dgm:cxn modelId="{95B1965C-5BE4-4E62-8E47-E74C64465ED6}" type="presOf" srcId="{384544BA-F1D6-4BEF-8DDD-D272040510E9}" destId="{464022DC-EEE9-4F8E-8557-BC97DB82B87B}" srcOrd="0" destOrd="1" presId="urn:microsoft.com/office/officeart/2005/8/layout/chevron2"/>
    <dgm:cxn modelId="{B86AE048-483D-410C-BD3E-57AE357CCA0B}" srcId="{D8365530-22DE-498E-A048-CC89586757F1}" destId="{D961453A-39E6-4076-B514-A5F64923CD70}" srcOrd="0" destOrd="0" parTransId="{BFA6D584-604E-43B0-B1F3-2FBCDC6ACCA8}" sibTransId="{122CF421-156D-41A3-B6B3-BD6835F13056}"/>
    <dgm:cxn modelId="{A3BFCC6B-8CD2-40C4-BF4E-F1F468DF4C1F}" type="presOf" srcId="{D961453A-39E6-4076-B514-A5F64923CD70}" destId="{E6D5D3B0-358E-4866-9B70-08BFC89A9D85}" srcOrd="0" destOrd="0" presId="urn:microsoft.com/office/officeart/2005/8/layout/chevron2"/>
    <dgm:cxn modelId="{0D3743AF-717A-47E8-8D23-D7517D75CF4E}" srcId="{D961453A-39E6-4076-B514-A5F64923CD70}" destId="{9F0D51D4-0697-4B8C-9AA7-8BE46531626B}" srcOrd="0" destOrd="0" parTransId="{6AAAC13E-8202-43C2-BDA9-4E3B976CF628}" sibTransId="{A0AD8A8D-24B3-40ED-AD09-D13879A19F47}"/>
    <dgm:cxn modelId="{13ECDCB4-8A1B-442E-9200-7F3FBC7FFA7B}" srcId="{D961453A-39E6-4076-B514-A5F64923CD70}" destId="{69A0E5BC-F1DB-434B-A5E3-9EE0802759E5}" srcOrd="2" destOrd="0" parTransId="{C3792C86-0CDA-4477-9DCC-6096AF9FEFAD}" sibTransId="{910E5458-0F28-4EAD-B6B9-2A8BF1B6ABC0}"/>
    <dgm:cxn modelId="{EE3300DF-B1D4-4AB4-B1E1-F3582C5707D7}" type="presOf" srcId="{D8365530-22DE-498E-A048-CC89586757F1}" destId="{52C5DC29-42DC-48B5-964B-B825789169B4}" srcOrd="0" destOrd="0" presId="urn:microsoft.com/office/officeart/2005/8/layout/chevron2"/>
    <dgm:cxn modelId="{5EA533EF-CAF6-4D46-A941-02EEA8D7C6FE}" type="presOf" srcId="{69A0E5BC-F1DB-434B-A5E3-9EE0802759E5}" destId="{464022DC-EEE9-4F8E-8557-BC97DB82B87B}" srcOrd="0" destOrd="2" presId="urn:microsoft.com/office/officeart/2005/8/layout/chevron2"/>
    <dgm:cxn modelId="{046DEAF0-1E6A-44DC-A9B8-50CA8EDB0AFF}" type="presOf" srcId="{9F0D51D4-0697-4B8C-9AA7-8BE46531626B}" destId="{464022DC-EEE9-4F8E-8557-BC97DB82B87B}" srcOrd="0" destOrd="0" presId="urn:microsoft.com/office/officeart/2005/8/layout/chevron2"/>
    <dgm:cxn modelId="{59358747-DDE8-422B-BBE5-C9AC7CAB55BA}" type="presParOf" srcId="{52C5DC29-42DC-48B5-964B-B825789169B4}" destId="{5EB7D50D-5097-4F05-893D-E87E9ACF3388}" srcOrd="0" destOrd="0" presId="urn:microsoft.com/office/officeart/2005/8/layout/chevron2"/>
    <dgm:cxn modelId="{256C94C4-82EC-4EED-9265-CA8BC105D4E1}" type="presParOf" srcId="{5EB7D50D-5097-4F05-893D-E87E9ACF3388}" destId="{E6D5D3B0-358E-4866-9B70-08BFC89A9D85}" srcOrd="0" destOrd="0" presId="urn:microsoft.com/office/officeart/2005/8/layout/chevron2"/>
    <dgm:cxn modelId="{20A4F5F8-6543-40A9-8D1D-9CCD63170B46}" type="presParOf" srcId="{5EB7D50D-5097-4F05-893D-E87E9ACF3388}" destId="{464022DC-EEE9-4F8E-8557-BC97DB82B87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8365530-22DE-498E-A048-CC89586757F1}"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US"/>
        </a:p>
      </dgm:t>
    </dgm:pt>
    <dgm:pt modelId="{D961453A-39E6-4076-B514-A5F64923CD70}">
      <dgm:prSet phldrT="[Text]" custT="1"/>
      <dgm:spPr/>
      <dgm:t>
        <a:bodyPr/>
        <a:lstStyle/>
        <a:p>
          <a:r>
            <a:rPr lang="en-US" sz="2000" b="1" u="sng">
              <a:latin typeface="Arial" panose="020B0604020202020204" pitchFamily="34" charset="0"/>
              <a:cs typeface="Arial" panose="020B0604020202020204" pitchFamily="34" charset="0"/>
            </a:rPr>
            <a:t>When JAO can undertake assessment?</a:t>
          </a:r>
        </a:p>
      </dgm:t>
    </dgm:pt>
    <dgm:pt modelId="{BFA6D584-604E-43B0-B1F3-2FBCDC6ACCA8}" type="parTrans" cxnId="{B86AE048-483D-410C-BD3E-57AE357CCA0B}">
      <dgm:prSet/>
      <dgm:spPr/>
      <dgm:t>
        <a:bodyPr/>
        <a:lstStyle/>
        <a:p>
          <a:endParaRPr lang="en-US"/>
        </a:p>
      </dgm:t>
    </dgm:pt>
    <dgm:pt modelId="{122CF421-156D-41A3-B6B3-BD6835F13056}" type="sibTrans" cxnId="{B86AE048-483D-410C-BD3E-57AE357CCA0B}">
      <dgm:prSet/>
      <dgm:spPr/>
      <dgm:t>
        <a:bodyPr/>
        <a:lstStyle/>
        <a:p>
          <a:endParaRPr lang="en-US"/>
        </a:p>
      </dgm:t>
    </dgm:pt>
    <dgm:pt modelId="{9F0D51D4-0697-4B8C-9AA7-8BE46531626B}">
      <dgm:prSet phldrT="[Text]" custT="1"/>
      <dgm:spPr/>
      <dgm:t>
        <a:bodyPr/>
        <a:lstStyle/>
        <a:p>
          <a:pPr algn="just"/>
          <a:endParaRPr lang="en-IN" sz="2000">
            <a:latin typeface="Arial" panose="020B0604020202020204" pitchFamily="34" charset="0"/>
            <a:cs typeface="Arial" panose="020B0604020202020204" pitchFamily="34" charset="0"/>
          </a:endParaRPr>
        </a:p>
      </dgm:t>
    </dgm:pt>
    <dgm:pt modelId="{6AAAC13E-8202-43C2-BDA9-4E3B976CF628}" type="parTrans" cxnId="{0D3743AF-717A-47E8-8D23-D7517D75CF4E}">
      <dgm:prSet/>
      <dgm:spPr/>
      <dgm:t>
        <a:bodyPr/>
        <a:lstStyle/>
        <a:p>
          <a:endParaRPr lang="en-US"/>
        </a:p>
      </dgm:t>
    </dgm:pt>
    <dgm:pt modelId="{A0AD8A8D-24B3-40ED-AD09-D13879A19F47}" type="sibTrans" cxnId="{0D3743AF-717A-47E8-8D23-D7517D75CF4E}">
      <dgm:prSet/>
      <dgm:spPr/>
      <dgm:t>
        <a:bodyPr/>
        <a:lstStyle/>
        <a:p>
          <a:endParaRPr lang="en-US"/>
        </a:p>
      </dgm:t>
    </dgm:pt>
    <dgm:pt modelId="{F9613CE4-F063-4121-A44F-8159337A6A62}">
      <dgm:prSet phldrT="[Text]" custT="1"/>
      <dgm:spPr/>
      <dgm:t>
        <a:bodyPr/>
        <a:lstStyle/>
        <a:p>
          <a:pPr algn="just"/>
          <a:r>
            <a:rPr lang="en-US" sz="2000">
              <a:latin typeface="Arial" panose="020B0604020202020204" pitchFamily="34" charset="0"/>
              <a:cs typeface="Arial" panose="020B0604020202020204" pitchFamily="34" charset="0"/>
            </a:rPr>
            <a:t>Assessment orders in cases assigned to central charges.</a:t>
          </a:r>
          <a:endParaRPr lang="en-IN" sz="2000">
            <a:latin typeface="Arial" panose="020B0604020202020204" pitchFamily="34" charset="0"/>
            <a:cs typeface="Arial" panose="020B0604020202020204" pitchFamily="34" charset="0"/>
          </a:endParaRPr>
        </a:p>
      </dgm:t>
    </dgm:pt>
    <dgm:pt modelId="{909AC9D4-4F2E-489E-8B15-AF2821141492}" type="parTrans" cxnId="{ABF2FD33-50DE-4DB8-AE9E-6CE8BC4D862F}">
      <dgm:prSet/>
      <dgm:spPr/>
      <dgm:t>
        <a:bodyPr/>
        <a:lstStyle/>
        <a:p>
          <a:endParaRPr lang="en-US"/>
        </a:p>
      </dgm:t>
    </dgm:pt>
    <dgm:pt modelId="{9E5B349B-FAAF-4F24-A9F6-7F21C5F7A382}" type="sibTrans" cxnId="{ABF2FD33-50DE-4DB8-AE9E-6CE8BC4D862F}">
      <dgm:prSet/>
      <dgm:spPr/>
      <dgm:t>
        <a:bodyPr/>
        <a:lstStyle/>
        <a:p>
          <a:endParaRPr lang="en-US"/>
        </a:p>
      </dgm:t>
    </dgm:pt>
    <dgm:pt modelId="{BE2C4543-1673-4AC9-9A7C-501036AFF47F}">
      <dgm:prSet phldrT="[Text]" custT="1"/>
      <dgm:spPr/>
      <dgm:t>
        <a:bodyPr/>
        <a:lstStyle/>
        <a:p>
          <a:pPr algn="just"/>
          <a:r>
            <a:rPr lang="en-US" sz="2000">
              <a:latin typeface="Arial" panose="020B0604020202020204" pitchFamily="34" charset="0"/>
              <a:cs typeface="Arial" panose="020B0604020202020204" pitchFamily="34" charset="0"/>
            </a:rPr>
            <a:t>Assessment orders in cases assigned to International tax charges.</a:t>
          </a:r>
          <a:endParaRPr lang="en-IN" sz="2000">
            <a:latin typeface="Arial" panose="020B0604020202020204" pitchFamily="34" charset="0"/>
            <a:cs typeface="Arial" panose="020B0604020202020204" pitchFamily="34" charset="0"/>
          </a:endParaRPr>
        </a:p>
      </dgm:t>
    </dgm:pt>
    <dgm:pt modelId="{3DAB89D4-710E-4275-B0D3-8C4FF3C6C588}" type="parTrans" cxnId="{06297DA0-F5FD-49E1-A5AB-8A6D84714E6D}">
      <dgm:prSet/>
      <dgm:spPr/>
      <dgm:t>
        <a:bodyPr/>
        <a:lstStyle/>
        <a:p>
          <a:endParaRPr lang="en-US"/>
        </a:p>
      </dgm:t>
    </dgm:pt>
    <dgm:pt modelId="{296B2154-35B4-424C-977B-F2C3B5B3B199}" type="sibTrans" cxnId="{06297DA0-F5FD-49E1-A5AB-8A6D84714E6D}">
      <dgm:prSet/>
      <dgm:spPr/>
      <dgm:t>
        <a:bodyPr/>
        <a:lstStyle/>
        <a:p>
          <a:endParaRPr lang="en-US"/>
        </a:p>
      </dgm:t>
    </dgm:pt>
    <dgm:pt modelId="{743AADDC-29AC-49F9-9E88-FDE08FB1D442}">
      <dgm:prSet phldrT="[Text]" custT="1"/>
      <dgm:spPr/>
      <dgm:t>
        <a:bodyPr/>
        <a:lstStyle/>
        <a:p>
          <a:pPr algn="just"/>
          <a:r>
            <a:rPr lang="en-US" sz="2000">
              <a:latin typeface="Arial" panose="020B0604020202020204" pitchFamily="34" charset="0"/>
              <a:cs typeface="Arial" panose="020B0604020202020204" pitchFamily="34" charset="0"/>
            </a:rPr>
            <a:t>PCIT/ PDG at any stage of assessment after obtaining approval from CBDT.</a:t>
          </a:r>
        </a:p>
      </dgm:t>
    </dgm:pt>
    <dgm:pt modelId="{B4680A30-EF3D-4A9A-A9BC-B10EA4996337}" type="parTrans" cxnId="{5EEA07F5-1C2E-4DCC-AB7D-08D4CC6E44B6}">
      <dgm:prSet/>
      <dgm:spPr/>
      <dgm:t>
        <a:bodyPr/>
        <a:lstStyle/>
        <a:p>
          <a:endParaRPr lang="en-US"/>
        </a:p>
      </dgm:t>
    </dgm:pt>
    <dgm:pt modelId="{E1EE426B-BC74-493A-AC6D-140A5CE49754}" type="sibTrans" cxnId="{5EEA07F5-1C2E-4DCC-AB7D-08D4CC6E44B6}">
      <dgm:prSet/>
      <dgm:spPr/>
      <dgm:t>
        <a:bodyPr/>
        <a:lstStyle/>
        <a:p>
          <a:endParaRPr lang="en-US"/>
        </a:p>
      </dgm:t>
    </dgm:pt>
    <dgm:pt modelId="{841D63E1-FB2C-44C0-A825-3D54E9558E05}">
      <dgm:prSet phldrT="[Text]" custT="1"/>
      <dgm:spPr/>
      <dgm:t>
        <a:bodyPr/>
        <a:lstStyle/>
        <a:p>
          <a:pPr algn="just"/>
          <a:r>
            <a:rPr lang="en-IN" sz="2000">
              <a:latin typeface="Arial" panose="020B0604020202020204" pitchFamily="34" charset="0"/>
              <a:cs typeface="Arial" panose="020B0604020202020204" pitchFamily="34" charset="0"/>
            </a:rPr>
            <a:t>Assessment Orders in cases where pendency could not be created on ITBA because of technical reasons or cases not having a PAN</a:t>
          </a:r>
        </a:p>
      </dgm:t>
    </dgm:pt>
    <dgm:pt modelId="{7C01FCA0-2434-4E58-B3A9-79F8F57528DB}" type="parTrans" cxnId="{BE229480-12BE-444C-B5A0-257B1E26D734}">
      <dgm:prSet/>
      <dgm:spPr/>
      <dgm:t>
        <a:bodyPr/>
        <a:lstStyle/>
        <a:p>
          <a:endParaRPr lang="en-US"/>
        </a:p>
      </dgm:t>
    </dgm:pt>
    <dgm:pt modelId="{0B5395F1-B1BC-4F9E-9974-F92A63E76057}" type="sibTrans" cxnId="{BE229480-12BE-444C-B5A0-257B1E26D734}">
      <dgm:prSet/>
      <dgm:spPr/>
      <dgm:t>
        <a:bodyPr/>
        <a:lstStyle/>
        <a:p>
          <a:endParaRPr lang="en-US"/>
        </a:p>
      </dgm:t>
    </dgm:pt>
    <dgm:pt modelId="{52C5DC29-42DC-48B5-964B-B825789169B4}" type="pres">
      <dgm:prSet presAssocID="{D8365530-22DE-498E-A048-CC89586757F1}" presName="linearFlow" presStyleCnt="0">
        <dgm:presLayoutVars>
          <dgm:dir/>
          <dgm:animLvl val="lvl"/>
          <dgm:resizeHandles val="exact"/>
        </dgm:presLayoutVars>
      </dgm:prSet>
      <dgm:spPr/>
    </dgm:pt>
    <dgm:pt modelId="{5EB7D50D-5097-4F05-893D-E87E9ACF3388}" type="pres">
      <dgm:prSet presAssocID="{D961453A-39E6-4076-B514-A5F64923CD70}" presName="composite" presStyleCnt="0"/>
      <dgm:spPr/>
    </dgm:pt>
    <dgm:pt modelId="{E6D5D3B0-358E-4866-9B70-08BFC89A9D85}" type="pres">
      <dgm:prSet presAssocID="{D961453A-39E6-4076-B514-A5F64923CD70}" presName="parentText" presStyleLbl="alignNode1" presStyleIdx="0" presStyleCnt="1" custLinFactNeighborY="-8528">
        <dgm:presLayoutVars>
          <dgm:chMax val="1"/>
          <dgm:bulletEnabled val="1"/>
        </dgm:presLayoutVars>
      </dgm:prSet>
      <dgm:spPr/>
    </dgm:pt>
    <dgm:pt modelId="{464022DC-EEE9-4F8E-8557-BC97DB82B87B}" type="pres">
      <dgm:prSet presAssocID="{D961453A-39E6-4076-B514-A5F64923CD70}" presName="descendantText" presStyleLbl="alignAcc1" presStyleIdx="0" presStyleCnt="1" custScaleY="128537">
        <dgm:presLayoutVars>
          <dgm:bulletEnabled val="1"/>
        </dgm:presLayoutVars>
      </dgm:prSet>
      <dgm:spPr/>
    </dgm:pt>
  </dgm:ptLst>
  <dgm:cxnLst>
    <dgm:cxn modelId="{E03FD40E-8956-4ADC-8DC2-E64865081D17}" type="presOf" srcId="{841D63E1-FB2C-44C0-A825-3D54E9558E05}" destId="{464022DC-EEE9-4F8E-8557-BC97DB82B87B}" srcOrd="0" destOrd="3" presId="urn:microsoft.com/office/officeart/2005/8/layout/chevron2"/>
    <dgm:cxn modelId="{ABF2FD33-50DE-4DB8-AE9E-6CE8BC4D862F}" srcId="{D961453A-39E6-4076-B514-A5F64923CD70}" destId="{F9613CE4-F063-4121-A44F-8159337A6A62}" srcOrd="1" destOrd="0" parTransId="{909AC9D4-4F2E-489E-8B15-AF2821141492}" sibTransId="{9E5B349B-FAAF-4F24-A9F6-7F21C5F7A382}"/>
    <dgm:cxn modelId="{B86AE048-483D-410C-BD3E-57AE357CCA0B}" srcId="{D8365530-22DE-498E-A048-CC89586757F1}" destId="{D961453A-39E6-4076-B514-A5F64923CD70}" srcOrd="0" destOrd="0" parTransId="{BFA6D584-604E-43B0-B1F3-2FBCDC6ACCA8}" sibTransId="{122CF421-156D-41A3-B6B3-BD6835F13056}"/>
    <dgm:cxn modelId="{A3BFCC6B-8CD2-40C4-BF4E-F1F468DF4C1F}" type="presOf" srcId="{D961453A-39E6-4076-B514-A5F64923CD70}" destId="{E6D5D3B0-358E-4866-9B70-08BFC89A9D85}" srcOrd="0" destOrd="0" presId="urn:microsoft.com/office/officeart/2005/8/layout/chevron2"/>
    <dgm:cxn modelId="{9F9EEB6C-E1F0-439E-8F09-23F9E5495E36}" type="presOf" srcId="{743AADDC-29AC-49F9-9E88-FDE08FB1D442}" destId="{464022DC-EEE9-4F8E-8557-BC97DB82B87B}" srcOrd="0" destOrd="4" presId="urn:microsoft.com/office/officeart/2005/8/layout/chevron2"/>
    <dgm:cxn modelId="{BE229480-12BE-444C-B5A0-257B1E26D734}" srcId="{D961453A-39E6-4076-B514-A5F64923CD70}" destId="{841D63E1-FB2C-44C0-A825-3D54E9558E05}" srcOrd="3" destOrd="0" parTransId="{7C01FCA0-2434-4E58-B3A9-79F8F57528DB}" sibTransId="{0B5395F1-B1BC-4F9E-9974-F92A63E76057}"/>
    <dgm:cxn modelId="{DAEEE29D-1003-4D6C-A25E-8DCDF8D12675}" type="presOf" srcId="{BE2C4543-1673-4AC9-9A7C-501036AFF47F}" destId="{464022DC-EEE9-4F8E-8557-BC97DB82B87B}" srcOrd="0" destOrd="2" presId="urn:microsoft.com/office/officeart/2005/8/layout/chevron2"/>
    <dgm:cxn modelId="{06297DA0-F5FD-49E1-A5AB-8A6D84714E6D}" srcId="{D961453A-39E6-4076-B514-A5F64923CD70}" destId="{BE2C4543-1673-4AC9-9A7C-501036AFF47F}" srcOrd="2" destOrd="0" parTransId="{3DAB89D4-710E-4275-B0D3-8C4FF3C6C588}" sibTransId="{296B2154-35B4-424C-977B-F2C3B5B3B199}"/>
    <dgm:cxn modelId="{0D3743AF-717A-47E8-8D23-D7517D75CF4E}" srcId="{D961453A-39E6-4076-B514-A5F64923CD70}" destId="{9F0D51D4-0697-4B8C-9AA7-8BE46531626B}" srcOrd="0" destOrd="0" parTransId="{6AAAC13E-8202-43C2-BDA9-4E3B976CF628}" sibTransId="{A0AD8A8D-24B3-40ED-AD09-D13879A19F47}"/>
    <dgm:cxn modelId="{2620D1BE-5E64-41A7-BD62-F6A104FB8947}" type="presOf" srcId="{F9613CE4-F063-4121-A44F-8159337A6A62}" destId="{464022DC-EEE9-4F8E-8557-BC97DB82B87B}" srcOrd="0" destOrd="1" presId="urn:microsoft.com/office/officeart/2005/8/layout/chevron2"/>
    <dgm:cxn modelId="{EE3300DF-B1D4-4AB4-B1E1-F3582C5707D7}" type="presOf" srcId="{D8365530-22DE-498E-A048-CC89586757F1}" destId="{52C5DC29-42DC-48B5-964B-B825789169B4}" srcOrd="0" destOrd="0" presId="urn:microsoft.com/office/officeart/2005/8/layout/chevron2"/>
    <dgm:cxn modelId="{046DEAF0-1E6A-44DC-A9B8-50CA8EDB0AFF}" type="presOf" srcId="{9F0D51D4-0697-4B8C-9AA7-8BE46531626B}" destId="{464022DC-EEE9-4F8E-8557-BC97DB82B87B}" srcOrd="0" destOrd="0" presId="urn:microsoft.com/office/officeart/2005/8/layout/chevron2"/>
    <dgm:cxn modelId="{5EEA07F5-1C2E-4DCC-AB7D-08D4CC6E44B6}" srcId="{D961453A-39E6-4076-B514-A5F64923CD70}" destId="{743AADDC-29AC-49F9-9E88-FDE08FB1D442}" srcOrd="4" destOrd="0" parTransId="{B4680A30-EF3D-4A9A-A9BC-B10EA4996337}" sibTransId="{E1EE426B-BC74-493A-AC6D-140A5CE49754}"/>
    <dgm:cxn modelId="{59358747-DDE8-422B-BBE5-C9AC7CAB55BA}" type="presParOf" srcId="{52C5DC29-42DC-48B5-964B-B825789169B4}" destId="{5EB7D50D-5097-4F05-893D-E87E9ACF3388}" srcOrd="0" destOrd="0" presId="urn:microsoft.com/office/officeart/2005/8/layout/chevron2"/>
    <dgm:cxn modelId="{256C94C4-82EC-4EED-9265-CA8BC105D4E1}" type="presParOf" srcId="{5EB7D50D-5097-4F05-893D-E87E9ACF3388}" destId="{E6D5D3B0-358E-4866-9B70-08BFC89A9D85}" srcOrd="0" destOrd="0" presId="urn:microsoft.com/office/officeart/2005/8/layout/chevron2"/>
    <dgm:cxn modelId="{20A4F5F8-6543-40A9-8D1D-9CCD63170B46}" type="presParOf" srcId="{5EB7D50D-5097-4F05-893D-E87E9ACF3388}" destId="{464022DC-EEE9-4F8E-8557-BC97DB82B87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5C43B9E-3C63-4A37-AA6F-4A1AE445BAA5}"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en-IN"/>
        </a:p>
      </dgm:t>
    </dgm:pt>
    <dgm:pt modelId="{9B20C3D0-E8A1-420B-944D-F16CA09AB868}">
      <dgm:prSet phldrT="[Text]" custT="1"/>
      <dgm:spPr/>
      <dgm:t>
        <a:bodyPr/>
        <a:lstStyle/>
        <a:p>
          <a:r>
            <a:rPr lang="en-US" sz="2000" b="1" u="sng">
              <a:latin typeface="Arial" panose="020B0604020202020204" pitchFamily="34" charset="0"/>
              <a:cs typeface="Arial" panose="020B0604020202020204" pitchFamily="34" charset="0"/>
            </a:rPr>
            <a:t>Remedies available</a:t>
          </a:r>
          <a:endParaRPr lang="en-IN" sz="2000" b="1" u="sng">
            <a:latin typeface="Arial" panose="020B0604020202020204" pitchFamily="34" charset="0"/>
            <a:cs typeface="Arial" panose="020B0604020202020204" pitchFamily="34" charset="0"/>
          </a:endParaRPr>
        </a:p>
      </dgm:t>
    </dgm:pt>
    <dgm:pt modelId="{B7F3AB29-86F2-437D-8334-C499C68C3E02}" type="parTrans" cxnId="{773AD6E4-B782-4D88-AC12-D3CA2B19F3BE}">
      <dgm:prSet/>
      <dgm:spPr/>
      <dgm:t>
        <a:bodyPr/>
        <a:lstStyle/>
        <a:p>
          <a:endParaRPr lang="en-IN"/>
        </a:p>
      </dgm:t>
    </dgm:pt>
    <dgm:pt modelId="{517D8444-B5AE-4C4D-A376-39F0D68E7382}" type="sibTrans" cxnId="{773AD6E4-B782-4D88-AC12-D3CA2B19F3BE}">
      <dgm:prSet/>
      <dgm:spPr/>
      <dgm:t>
        <a:bodyPr/>
        <a:lstStyle/>
        <a:p>
          <a:endParaRPr lang="en-IN"/>
        </a:p>
      </dgm:t>
    </dgm:pt>
    <dgm:pt modelId="{3BC072F8-CE20-4FA3-980A-1714BE59A810}">
      <dgm:prSet phldrT="[Text]" custT="1"/>
      <dgm:spPr/>
      <dgm:t>
        <a:bodyPr/>
        <a:lstStyle/>
        <a:p>
          <a:r>
            <a:rPr lang="en-US" sz="2000">
              <a:latin typeface="Arial" panose="020B0604020202020204" pitchFamily="34" charset="0"/>
              <a:cs typeface="Arial" panose="020B0604020202020204" pitchFamily="34" charset="0"/>
            </a:rPr>
            <a:t>Appeal</a:t>
          </a:r>
          <a:r>
            <a:rPr lang="en-US" sz="2000" baseline="0">
              <a:latin typeface="Arial" panose="020B0604020202020204" pitchFamily="34" charset="0"/>
              <a:cs typeface="Arial" panose="020B0604020202020204" pitchFamily="34" charset="0"/>
            </a:rPr>
            <a:t> can be filed before the CIT(A)/ITAT</a:t>
          </a:r>
          <a:endParaRPr lang="en-IN" sz="2000">
            <a:latin typeface="Arial" panose="020B0604020202020204" pitchFamily="34" charset="0"/>
            <a:cs typeface="Arial" panose="020B0604020202020204" pitchFamily="34" charset="0"/>
          </a:endParaRPr>
        </a:p>
      </dgm:t>
    </dgm:pt>
    <dgm:pt modelId="{B361C609-AD67-45E8-8CAF-258E7E187C34}" type="parTrans" cxnId="{D6D672F0-5EA0-4572-A683-F83366796E9A}">
      <dgm:prSet/>
      <dgm:spPr/>
      <dgm:t>
        <a:bodyPr/>
        <a:lstStyle/>
        <a:p>
          <a:endParaRPr lang="en-IN"/>
        </a:p>
      </dgm:t>
    </dgm:pt>
    <dgm:pt modelId="{138D9D26-C4BE-4DF6-9427-EEB644905D56}" type="sibTrans" cxnId="{D6D672F0-5EA0-4572-A683-F83366796E9A}">
      <dgm:prSet/>
      <dgm:spPr/>
      <dgm:t>
        <a:bodyPr/>
        <a:lstStyle/>
        <a:p>
          <a:endParaRPr lang="en-IN"/>
        </a:p>
      </dgm:t>
    </dgm:pt>
    <dgm:pt modelId="{18936716-F76A-4793-889E-811348525BFF}">
      <dgm:prSet phldrT="[Text]" custT="1"/>
      <dgm:spPr/>
      <dgm:t>
        <a:bodyPr/>
        <a:lstStyle/>
        <a:p>
          <a:r>
            <a:rPr lang="en-US" sz="2000">
              <a:latin typeface="Arial" panose="020B0604020202020204" pitchFamily="34" charset="0"/>
              <a:cs typeface="Arial" panose="020B0604020202020204" pitchFamily="34" charset="0"/>
            </a:rPr>
            <a:t>Rectification u/s 154</a:t>
          </a:r>
          <a:endParaRPr lang="en-IN" sz="2000">
            <a:latin typeface="Arial" panose="020B0604020202020204" pitchFamily="34" charset="0"/>
            <a:cs typeface="Arial" panose="020B0604020202020204" pitchFamily="34" charset="0"/>
          </a:endParaRPr>
        </a:p>
      </dgm:t>
    </dgm:pt>
    <dgm:pt modelId="{199525DD-3678-4A24-87CF-7A1BF003C7BD}" type="parTrans" cxnId="{EE32EF57-FAE3-483C-8FFF-568CCAEE5CA5}">
      <dgm:prSet/>
      <dgm:spPr/>
      <dgm:t>
        <a:bodyPr/>
        <a:lstStyle/>
        <a:p>
          <a:endParaRPr lang="en-IN"/>
        </a:p>
      </dgm:t>
    </dgm:pt>
    <dgm:pt modelId="{785CD975-1279-4BA1-89C3-94AD24F8F30B}" type="sibTrans" cxnId="{EE32EF57-FAE3-483C-8FFF-568CCAEE5CA5}">
      <dgm:prSet/>
      <dgm:spPr/>
      <dgm:t>
        <a:bodyPr/>
        <a:lstStyle/>
        <a:p>
          <a:endParaRPr lang="en-IN"/>
        </a:p>
      </dgm:t>
    </dgm:pt>
    <dgm:pt modelId="{21A6ABC4-98A8-4CBD-9857-CC8749F48642}">
      <dgm:prSet phldrT="[Text]" custT="1"/>
      <dgm:spPr/>
      <dgm:t>
        <a:bodyPr/>
        <a:lstStyle/>
        <a:p>
          <a:r>
            <a:rPr lang="en-IN" sz="2000">
              <a:latin typeface="Arial" panose="020B0604020202020204" pitchFamily="34" charset="0"/>
              <a:cs typeface="Arial" panose="020B0604020202020204" pitchFamily="34" charset="0"/>
            </a:rPr>
            <a:t>Revision u/s 263/264</a:t>
          </a:r>
        </a:p>
      </dgm:t>
    </dgm:pt>
    <dgm:pt modelId="{13962692-BA5A-49FA-A3A8-1554705888B5}" type="parTrans" cxnId="{F80DC3A4-E34A-4B73-A0DD-E5C2161BA653}">
      <dgm:prSet/>
      <dgm:spPr/>
      <dgm:t>
        <a:bodyPr/>
        <a:lstStyle/>
        <a:p>
          <a:endParaRPr lang="en-US"/>
        </a:p>
      </dgm:t>
    </dgm:pt>
    <dgm:pt modelId="{9748B31C-4A69-40EF-921E-96CF676B07D4}" type="sibTrans" cxnId="{F80DC3A4-E34A-4B73-A0DD-E5C2161BA653}">
      <dgm:prSet/>
      <dgm:spPr/>
      <dgm:t>
        <a:bodyPr/>
        <a:lstStyle/>
        <a:p>
          <a:endParaRPr lang="en-US"/>
        </a:p>
      </dgm:t>
    </dgm:pt>
    <dgm:pt modelId="{E582FF8E-4CE5-4B6F-9FD0-7E0227DA8BA0}" type="pres">
      <dgm:prSet presAssocID="{75C43B9E-3C63-4A37-AA6F-4A1AE445BAA5}" presName="Name0" presStyleCnt="0">
        <dgm:presLayoutVars>
          <dgm:dir/>
          <dgm:animLvl val="lvl"/>
          <dgm:resizeHandles/>
        </dgm:presLayoutVars>
      </dgm:prSet>
      <dgm:spPr/>
    </dgm:pt>
    <dgm:pt modelId="{81450BCF-B566-4CFD-8E90-D8A0C0920865}" type="pres">
      <dgm:prSet presAssocID="{9B20C3D0-E8A1-420B-944D-F16CA09AB868}" presName="linNode" presStyleCnt="0"/>
      <dgm:spPr/>
    </dgm:pt>
    <dgm:pt modelId="{320CD7FB-543C-4C80-A3FD-B42BCDE853B7}" type="pres">
      <dgm:prSet presAssocID="{9B20C3D0-E8A1-420B-944D-F16CA09AB868}" presName="parentShp" presStyleLbl="node1" presStyleIdx="0" presStyleCnt="1">
        <dgm:presLayoutVars>
          <dgm:bulletEnabled val="1"/>
        </dgm:presLayoutVars>
      </dgm:prSet>
      <dgm:spPr/>
    </dgm:pt>
    <dgm:pt modelId="{D14DA74B-2D42-4723-8BF7-3C880063EDF2}" type="pres">
      <dgm:prSet presAssocID="{9B20C3D0-E8A1-420B-944D-F16CA09AB868}" presName="childShp" presStyleLbl="bgAccFollowNode1" presStyleIdx="0" presStyleCnt="1">
        <dgm:presLayoutVars>
          <dgm:bulletEnabled val="1"/>
        </dgm:presLayoutVars>
      </dgm:prSet>
      <dgm:spPr/>
    </dgm:pt>
  </dgm:ptLst>
  <dgm:cxnLst>
    <dgm:cxn modelId="{BA194309-A8EC-4EF6-9F56-7F4BA00C71F2}" type="presOf" srcId="{3BC072F8-CE20-4FA3-980A-1714BE59A810}" destId="{D14DA74B-2D42-4723-8BF7-3C880063EDF2}" srcOrd="0" destOrd="0" presId="urn:microsoft.com/office/officeart/2005/8/layout/vList6"/>
    <dgm:cxn modelId="{EE32EF57-FAE3-483C-8FFF-568CCAEE5CA5}" srcId="{9B20C3D0-E8A1-420B-944D-F16CA09AB868}" destId="{18936716-F76A-4793-889E-811348525BFF}" srcOrd="1" destOrd="0" parTransId="{199525DD-3678-4A24-87CF-7A1BF003C7BD}" sibTransId="{785CD975-1279-4BA1-89C3-94AD24F8F30B}"/>
    <dgm:cxn modelId="{594FE85A-ECDD-4A53-840B-1F0CAE2BFED6}" type="presOf" srcId="{21A6ABC4-98A8-4CBD-9857-CC8749F48642}" destId="{D14DA74B-2D42-4723-8BF7-3C880063EDF2}" srcOrd="0" destOrd="2" presId="urn:microsoft.com/office/officeart/2005/8/layout/vList6"/>
    <dgm:cxn modelId="{26734280-612A-46F8-9537-50F175101CCD}" type="presOf" srcId="{9B20C3D0-E8A1-420B-944D-F16CA09AB868}" destId="{320CD7FB-543C-4C80-A3FD-B42BCDE853B7}" srcOrd="0" destOrd="0" presId="urn:microsoft.com/office/officeart/2005/8/layout/vList6"/>
    <dgm:cxn modelId="{FB49218A-FAEF-4E52-B4E3-BADE6BE9D125}" type="presOf" srcId="{75C43B9E-3C63-4A37-AA6F-4A1AE445BAA5}" destId="{E582FF8E-4CE5-4B6F-9FD0-7E0227DA8BA0}" srcOrd="0" destOrd="0" presId="urn:microsoft.com/office/officeart/2005/8/layout/vList6"/>
    <dgm:cxn modelId="{F80DC3A4-E34A-4B73-A0DD-E5C2161BA653}" srcId="{9B20C3D0-E8A1-420B-944D-F16CA09AB868}" destId="{21A6ABC4-98A8-4CBD-9857-CC8749F48642}" srcOrd="2" destOrd="0" parTransId="{13962692-BA5A-49FA-A3A8-1554705888B5}" sibTransId="{9748B31C-4A69-40EF-921E-96CF676B07D4}"/>
    <dgm:cxn modelId="{AE6EEEB5-2B37-4494-B781-9B7C94DCB412}" type="presOf" srcId="{18936716-F76A-4793-889E-811348525BFF}" destId="{D14DA74B-2D42-4723-8BF7-3C880063EDF2}" srcOrd="0" destOrd="1" presId="urn:microsoft.com/office/officeart/2005/8/layout/vList6"/>
    <dgm:cxn modelId="{773AD6E4-B782-4D88-AC12-D3CA2B19F3BE}" srcId="{75C43B9E-3C63-4A37-AA6F-4A1AE445BAA5}" destId="{9B20C3D0-E8A1-420B-944D-F16CA09AB868}" srcOrd="0" destOrd="0" parTransId="{B7F3AB29-86F2-437D-8334-C499C68C3E02}" sibTransId="{517D8444-B5AE-4C4D-A376-39F0D68E7382}"/>
    <dgm:cxn modelId="{D6D672F0-5EA0-4572-A683-F83366796E9A}" srcId="{9B20C3D0-E8A1-420B-944D-F16CA09AB868}" destId="{3BC072F8-CE20-4FA3-980A-1714BE59A810}" srcOrd="0" destOrd="0" parTransId="{B361C609-AD67-45E8-8CAF-258E7E187C34}" sibTransId="{138D9D26-C4BE-4DF6-9427-EEB644905D56}"/>
    <dgm:cxn modelId="{D1649374-BA3A-4E84-9DC6-C1D616B66BF5}" type="presParOf" srcId="{E582FF8E-4CE5-4B6F-9FD0-7E0227DA8BA0}" destId="{81450BCF-B566-4CFD-8E90-D8A0C0920865}" srcOrd="0" destOrd="0" presId="urn:microsoft.com/office/officeart/2005/8/layout/vList6"/>
    <dgm:cxn modelId="{E505F6CE-E621-496A-9B8E-D170D9567FBC}" type="presParOf" srcId="{81450BCF-B566-4CFD-8E90-D8A0C0920865}" destId="{320CD7FB-543C-4C80-A3FD-B42BCDE853B7}" srcOrd="0" destOrd="0" presId="urn:microsoft.com/office/officeart/2005/8/layout/vList6"/>
    <dgm:cxn modelId="{F291BE50-8285-4A61-ADFB-9B821A406152}" type="presParOf" srcId="{81450BCF-B566-4CFD-8E90-D8A0C0920865}" destId="{D14DA74B-2D42-4723-8BF7-3C880063EDF2}"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2680248-F3D1-4416-80C7-2AD41DACE55B}" type="doc">
      <dgm:prSet loTypeId="urn:microsoft.com/office/officeart/2008/layout/VerticalAccentList" loCatId="list" qsTypeId="urn:microsoft.com/office/officeart/2005/8/quickstyle/simple3" qsCatId="simple" csTypeId="urn:microsoft.com/office/officeart/2005/8/colors/accent1_2" csCatId="accent1" phldr="1"/>
      <dgm:spPr/>
      <dgm:t>
        <a:bodyPr/>
        <a:lstStyle/>
        <a:p>
          <a:endParaRPr lang="en-IN"/>
        </a:p>
      </dgm:t>
    </dgm:pt>
    <dgm:pt modelId="{70FDE25A-9A66-49D2-B85F-23ADF9C50CEF}">
      <dgm:prSet phldrT="[Text]" custT="1"/>
      <dgm:spPr/>
      <dgm:t>
        <a:bodyPr/>
        <a:lstStyle/>
        <a:p>
          <a:r>
            <a:rPr lang="en-US" sz="2000" b="1" u="sng">
              <a:latin typeface="Arial" panose="020B0604020202020204" pitchFamily="34" charset="0"/>
              <a:cs typeface="Arial" panose="020B0604020202020204" pitchFamily="34" charset="0"/>
            </a:rPr>
            <a:t>Overview of New Procedure</a:t>
          </a:r>
          <a:endParaRPr lang="en-IN" sz="2000" b="1" u="sng">
            <a:latin typeface="Arial" panose="020B0604020202020204" pitchFamily="34" charset="0"/>
            <a:cs typeface="Arial" panose="020B0604020202020204" pitchFamily="34" charset="0"/>
          </a:endParaRPr>
        </a:p>
      </dgm:t>
    </dgm:pt>
    <dgm:pt modelId="{203A9716-51E8-47EF-9F2E-6C932C4341DC}" type="parTrans" cxnId="{E2F08179-8E37-427C-8047-1EE556282BC6}">
      <dgm:prSet/>
      <dgm:spPr/>
      <dgm:t>
        <a:bodyPr/>
        <a:lstStyle/>
        <a:p>
          <a:endParaRPr lang="en-IN"/>
        </a:p>
      </dgm:t>
    </dgm:pt>
    <dgm:pt modelId="{028F9845-FA4D-4AED-8176-00FF8E9CFE43}" type="sibTrans" cxnId="{E2F08179-8E37-427C-8047-1EE556282BC6}">
      <dgm:prSet/>
      <dgm:spPr/>
      <dgm:t>
        <a:bodyPr/>
        <a:lstStyle/>
        <a:p>
          <a:endParaRPr lang="en-IN"/>
        </a:p>
      </dgm:t>
    </dgm:pt>
    <dgm:pt modelId="{0C16C01A-1E29-4582-8EEE-E19C1FC86394}">
      <dgm:prSet phldrT="[Text]" custT="1"/>
      <dgm:spPr/>
      <dgm:t>
        <a:bodyPr/>
        <a:lstStyle/>
        <a:p>
          <a:pPr algn="just">
            <a:buFont typeface="+mj-lt"/>
            <a:buAutoNum type="arabicPeriod"/>
          </a:pPr>
          <a:r>
            <a:rPr lang="en-IN" sz="2000">
              <a:latin typeface="Arial" panose="020B0604020202020204" pitchFamily="34" charset="0"/>
              <a:cs typeface="Arial" panose="020B0604020202020204" pitchFamily="34" charset="0"/>
            </a:rPr>
            <a:t>1. Reassessment</a:t>
          </a:r>
          <a:r>
            <a:rPr lang="en-IN" sz="2000" baseline="0">
              <a:latin typeface="Arial" panose="020B0604020202020204" pitchFamily="34" charset="0"/>
              <a:cs typeface="Arial" panose="020B0604020202020204" pitchFamily="34" charset="0"/>
            </a:rPr>
            <a:t> can be initiated only when there is </a:t>
          </a:r>
          <a:r>
            <a:rPr lang="en-US" sz="2000" b="0" i="0" u="sng">
              <a:latin typeface="Arial" panose="020B0604020202020204" pitchFamily="34" charset="0"/>
              <a:cs typeface="Arial" panose="020B0604020202020204" pitchFamily="34" charset="0"/>
            </a:rPr>
            <a:t>information which suggests that the income chargeable to tax has escaped assessment.</a:t>
          </a:r>
          <a:endParaRPr lang="en-IN" sz="2000">
            <a:latin typeface="Arial" panose="020B0604020202020204" pitchFamily="34" charset="0"/>
            <a:cs typeface="Arial" panose="020B0604020202020204" pitchFamily="34" charset="0"/>
          </a:endParaRPr>
        </a:p>
      </dgm:t>
    </dgm:pt>
    <dgm:pt modelId="{B2223064-00B0-4CB9-90E1-22C3B2EB8F27}" type="parTrans" cxnId="{3EC64168-AED8-496E-AA22-5373AAB2DB27}">
      <dgm:prSet/>
      <dgm:spPr/>
      <dgm:t>
        <a:bodyPr/>
        <a:lstStyle/>
        <a:p>
          <a:endParaRPr lang="en-IN"/>
        </a:p>
      </dgm:t>
    </dgm:pt>
    <dgm:pt modelId="{1A282783-80D9-42AD-B160-092F0A1FBD28}" type="sibTrans" cxnId="{3EC64168-AED8-496E-AA22-5373AAB2DB27}">
      <dgm:prSet/>
      <dgm:spPr/>
      <dgm:t>
        <a:bodyPr/>
        <a:lstStyle/>
        <a:p>
          <a:endParaRPr lang="en-IN"/>
        </a:p>
      </dgm:t>
    </dgm:pt>
    <dgm:pt modelId="{B2EF44D9-2EDE-479C-AB43-7BED6C7B586B}">
      <dgm:prSet phldrT="[Text]" custT="1"/>
      <dgm:spPr/>
      <dgm:t>
        <a:bodyPr/>
        <a:lstStyle/>
        <a:p>
          <a:pPr algn="just">
            <a:buFont typeface="+mj-lt"/>
            <a:buAutoNum type="arabicPeriod"/>
          </a:pPr>
          <a:r>
            <a:rPr lang="en-IN" sz="2000">
              <a:latin typeface="Arial" panose="020B0604020202020204" pitchFamily="34" charset="0"/>
              <a:cs typeface="Arial" panose="020B0604020202020204" pitchFamily="34" charset="0"/>
            </a:rPr>
            <a:t>2. Pre-SCN consultation mandatory</a:t>
          </a:r>
        </a:p>
      </dgm:t>
    </dgm:pt>
    <dgm:pt modelId="{D9DDB54F-DA97-4124-9809-ADF725F9722B}" type="parTrans" cxnId="{3A227479-2A53-4F2F-9A4F-51F1F6E953C1}">
      <dgm:prSet/>
      <dgm:spPr/>
      <dgm:t>
        <a:bodyPr/>
        <a:lstStyle/>
        <a:p>
          <a:endParaRPr lang="en-US"/>
        </a:p>
      </dgm:t>
    </dgm:pt>
    <dgm:pt modelId="{14C35540-5DAC-4D4B-B298-B7150F87750B}" type="sibTrans" cxnId="{3A227479-2A53-4F2F-9A4F-51F1F6E953C1}">
      <dgm:prSet/>
      <dgm:spPr/>
      <dgm:t>
        <a:bodyPr/>
        <a:lstStyle/>
        <a:p>
          <a:endParaRPr lang="en-US"/>
        </a:p>
      </dgm:t>
    </dgm:pt>
    <dgm:pt modelId="{217A5F86-AE9E-4D45-A3AB-A0FDE43D047D}">
      <dgm:prSet phldrT="[Text]" custT="1"/>
      <dgm:spPr/>
      <dgm:t>
        <a:bodyPr/>
        <a:lstStyle/>
        <a:p>
          <a:pPr algn="just">
            <a:buFont typeface="+mj-lt"/>
            <a:buAutoNum type="arabicPeriod"/>
          </a:pPr>
          <a:r>
            <a:rPr lang="en-IN" sz="2000">
              <a:latin typeface="Arial" panose="020B0604020202020204" pitchFamily="34" charset="0"/>
              <a:cs typeface="Arial" panose="020B0604020202020204" pitchFamily="34" charset="0"/>
            </a:rPr>
            <a:t>3. Reduced time limit to issue Notice.</a:t>
          </a:r>
        </a:p>
      </dgm:t>
    </dgm:pt>
    <dgm:pt modelId="{44AE093A-4939-40C5-A6B7-B2083D674140}" type="parTrans" cxnId="{8CD0CBBA-21C3-47C9-B222-3A20BDB10D96}">
      <dgm:prSet/>
      <dgm:spPr/>
      <dgm:t>
        <a:bodyPr/>
        <a:lstStyle/>
        <a:p>
          <a:endParaRPr lang="en-US"/>
        </a:p>
      </dgm:t>
    </dgm:pt>
    <dgm:pt modelId="{7D3AA326-A26D-49CA-8237-25D46B4CC0DF}" type="sibTrans" cxnId="{8CD0CBBA-21C3-47C9-B222-3A20BDB10D96}">
      <dgm:prSet/>
      <dgm:spPr/>
      <dgm:t>
        <a:bodyPr/>
        <a:lstStyle/>
        <a:p>
          <a:endParaRPr lang="en-US"/>
        </a:p>
      </dgm:t>
    </dgm:pt>
    <dgm:pt modelId="{D1A2EECC-C943-46D9-95C1-A08162488A97}" type="pres">
      <dgm:prSet presAssocID="{12680248-F3D1-4416-80C7-2AD41DACE55B}" presName="Name0" presStyleCnt="0">
        <dgm:presLayoutVars>
          <dgm:chMax/>
          <dgm:chPref/>
          <dgm:dir/>
        </dgm:presLayoutVars>
      </dgm:prSet>
      <dgm:spPr/>
    </dgm:pt>
    <dgm:pt modelId="{8E33575A-9936-4268-955D-91553EF3571A}" type="pres">
      <dgm:prSet presAssocID="{70FDE25A-9A66-49D2-B85F-23ADF9C50CEF}" presName="parenttextcomposite" presStyleCnt="0"/>
      <dgm:spPr/>
    </dgm:pt>
    <dgm:pt modelId="{80B63A52-388D-4058-B8AB-DCF6F6DBA676}" type="pres">
      <dgm:prSet presAssocID="{70FDE25A-9A66-49D2-B85F-23ADF9C50CEF}" presName="parenttext" presStyleLbl="revTx" presStyleIdx="0" presStyleCnt="1">
        <dgm:presLayoutVars>
          <dgm:chMax/>
          <dgm:chPref val="2"/>
          <dgm:bulletEnabled val="1"/>
        </dgm:presLayoutVars>
      </dgm:prSet>
      <dgm:spPr/>
    </dgm:pt>
    <dgm:pt modelId="{85D467BA-B0CC-4D80-9D11-0547DD417E84}" type="pres">
      <dgm:prSet presAssocID="{70FDE25A-9A66-49D2-B85F-23ADF9C50CEF}" presName="composite" presStyleCnt="0"/>
      <dgm:spPr/>
    </dgm:pt>
    <dgm:pt modelId="{C0F0372D-3213-483B-9AA7-55AD9987FD48}" type="pres">
      <dgm:prSet presAssocID="{70FDE25A-9A66-49D2-B85F-23ADF9C50CEF}" presName="chevron1" presStyleLbl="alignNode1" presStyleIdx="0" presStyleCnt="7"/>
      <dgm:spPr/>
    </dgm:pt>
    <dgm:pt modelId="{A056CBE4-2611-4C66-8F60-D867FC134358}" type="pres">
      <dgm:prSet presAssocID="{70FDE25A-9A66-49D2-B85F-23ADF9C50CEF}" presName="chevron2" presStyleLbl="alignNode1" presStyleIdx="1" presStyleCnt="7"/>
      <dgm:spPr/>
    </dgm:pt>
    <dgm:pt modelId="{24859714-DAA2-47F1-AB27-405CC3024789}" type="pres">
      <dgm:prSet presAssocID="{70FDE25A-9A66-49D2-B85F-23ADF9C50CEF}" presName="chevron3" presStyleLbl="alignNode1" presStyleIdx="2" presStyleCnt="7"/>
      <dgm:spPr/>
    </dgm:pt>
    <dgm:pt modelId="{7A7EB730-409E-4C73-888E-E70EE1F5F6B8}" type="pres">
      <dgm:prSet presAssocID="{70FDE25A-9A66-49D2-B85F-23ADF9C50CEF}" presName="chevron4" presStyleLbl="alignNode1" presStyleIdx="3" presStyleCnt="7"/>
      <dgm:spPr/>
    </dgm:pt>
    <dgm:pt modelId="{66A07F54-ACB3-45F0-98C2-78D81B357F89}" type="pres">
      <dgm:prSet presAssocID="{70FDE25A-9A66-49D2-B85F-23ADF9C50CEF}" presName="chevron5" presStyleLbl="alignNode1" presStyleIdx="4" presStyleCnt="7"/>
      <dgm:spPr/>
    </dgm:pt>
    <dgm:pt modelId="{66AD6984-069D-42D5-8826-48FE5A2CE2B9}" type="pres">
      <dgm:prSet presAssocID="{70FDE25A-9A66-49D2-B85F-23ADF9C50CEF}" presName="chevron6" presStyleLbl="alignNode1" presStyleIdx="5" presStyleCnt="7"/>
      <dgm:spPr/>
    </dgm:pt>
    <dgm:pt modelId="{75540182-AB8F-4E73-A2CF-B2A1AD24B1DB}" type="pres">
      <dgm:prSet presAssocID="{70FDE25A-9A66-49D2-B85F-23ADF9C50CEF}" presName="chevron7" presStyleLbl="alignNode1" presStyleIdx="6" presStyleCnt="7"/>
      <dgm:spPr/>
    </dgm:pt>
    <dgm:pt modelId="{3BE0973A-2EFE-4282-A822-F0C1F7DAF755}" type="pres">
      <dgm:prSet presAssocID="{70FDE25A-9A66-49D2-B85F-23ADF9C50CEF}" presName="childtext" presStyleLbl="solidFgAcc1" presStyleIdx="0" presStyleCnt="1">
        <dgm:presLayoutVars>
          <dgm:chMax/>
          <dgm:chPref val="0"/>
          <dgm:bulletEnabled val="1"/>
        </dgm:presLayoutVars>
      </dgm:prSet>
      <dgm:spPr/>
    </dgm:pt>
  </dgm:ptLst>
  <dgm:cxnLst>
    <dgm:cxn modelId="{A9981601-79F2-46A7-BFC2-CE6A5BC8BA60}" type="presOf" srcId="{0C16C01A-1E29-4582-8EEE-E19C1FC86394}" destId="{3BE0973A-2EFE-4282-A822-F0C1F7DAF755}" srcOrd="0" destOrd="0" presId="urn:microsoft.com/office/officeart/2008/layout/VerticalAccentList"/>
    <dgm:cxn modelId="{D4F0C71B-DC95-4767-A976-CB6C324D4C35}" type="presOf" srcId="{B2EF44D9-2EDE-479C-AB43-7BED6C7B586B}" destId="{3BE0973A-2EFE-4282-A822-F0C1F7DAF755}" srcOrd="0" destOrd="1" presId="urn:microsoft.com/office/officeart/2008/layout/VerticalAccentList"/>
    <dgm:cxn modelId="{3EC64168-AED8-496E-AA22-5373AAB2DB27}" srcId="{70FDE25A-9A66-49D2-B85F-23ADF9C50CEF}" destId="{0C16C01A-1E29-4582-8EEE-E19C1FC86394}" srcOrd="0" destOrd="0" parTransId="{B2223064-00B0-4CB9-90E1-22C3B2EB8F27}" sibTransId="{1A282783-80D9-42AD-B160-092F0A1FBD28}"/>
    <dgm:cxn modelId="{3A227479-2A53-4F2F-9A4F-51F1F6E953C1}" srcId="{70FDE25A-9A66-49D2-B85F-23ADF9C50CEF}" destId="{B2EF44D9-2EDE-479C-AB43-7BED6C7B586B}" srcOrd="1" destOrd="0" parTransId="{D9DDB54F-DA97-4124-9809-ADF725F9722B}" sibTransId="{14C35540-5DAC-4D4B-B298-B7150F87750B}"/>
    <dgm:cxn modelId="{E2F08179-8E37-427C-8047-1EE556282BC6}" srcId="{12680248-F3D1-4416-80C7-2AD41DACE55B}" destId="{70FDE25A-9A66-49D2-B85F-23ADF9C50CEF}" srcOrd="0" destOrd="0" parTransId="{203A9716-51E8-47EF-9F2E-6C932C4341DC}" sibTransId="{028F9845-FA4D-4AED-8176-00FF8E9CFE43}"/>
    <dgm:cxn modelId="{EB030D89-9199-4E14-902F-18A3D44E67B6}" type="presOf" srcId="{217A5F86-AE9E-4D45-A3AB-A0FDE43D047D}" destId="{3BE0973A-2EFE-4282-A822-F0C1F7DAF755}" srcOrd="0" destOrd="2" presId="urn:microsoft.com/office/officeart/2008/layout/VerticalAccentList"/>
    <dgm:cxn modelId="{5FF5EC98-86E5-42A5-AF57-EA4F36947C4E}" type="presOf" srcId="{70FDE25A-9A66-49D2-B85F-23ADF9C50CEF}" destId="{80B63A52-388D-4058-B8AB-DCF6F6DBA676}" srcOrd="0" destOrd="0" presId="urn:microsoft.com/office/officeart/2008/layout/VerticalAccentList"/>
    <dgm:cxn modelId="{E5B9B99E-8984-497A-83E5-FF718C79EE7C}" type="presOf" srcId="{12680248-F3D1-4416-80C7-2AD41DACE55B}" destId="{D1A2EECC-C943-46D9-95C1-A08162488A97}" srcOrd="0" destOrd="0" presId="urn:microsoft.com/office/officeart/2008/layout/VerticalAccentList"/>
    <dgm:cxn modelId="{8CD0CBBA-21C3-47C9-B222-3A20BDB10D96}" srcId="{70FDE25A-9A66-49D2-B85F-23ADF9C50CEF}" destId="{217A5F86-AE9E-4D45-A3AB-A0FDE43D047D}" srcOrd="2" destOrd="0" parTransId="{44AE093A-4939-40C5-A6B7-B2083D674140}" sibTransId="{7D3AA326-A26D-49CA-8237-25D46B4CC0DF}"/>
    <dgm:cxn modelId="{F9AAD9DD-33BF-4B55-85E7-F1B29E00E79C}" type="presParOf" srcId="{D1A2EECC-C943-46D9-95C1-A08162488A97}" destId="{8E33575A-9936-4268-955D-91553EF3571A}" srcOrd="0" destOrd="0" presId="urn:microsoft.com/office/officeart/2008/layout/VerticalAccentList"/>
    <dgm:cxn modelId="{83A96667-C9BB-4FD0-A2A2-03A550C668C5}" type="presParOf" srcId="{8E33575A-9936-4268-955D-91553EF3571A}" destId="{80B63A52-388D-4058-B8AB-DCF6F6DBA676}" srcOrd="0" destOrd="0" presId="urn:microsoft.com/office/officeart/2008/layout/VerticalAccentList"/>
    <dgm:cxn modelId="{A5970292-66AA-4937-82CB-7E8606C05EE2}" type="presParOf" srcId="{D1A2EECC-C943-46D9-95C1-A08162488A97}" destId="{85D467BA-B0CC-4D80-9D11-0547DD417E84}" srcOrd="1" destOrd="0" presId="urn:microsoft.com/office/officeart/2008/layout/VerticalAccentList"/>
    <dgm:cxn modelId="{8FEF2A73-E449-44C3-89A7-2F90A2747C51}" type="presParOf" srcId="{85D467BA-B0CC-4D80-9D11-0547DD417E84}" destId="{C0F0372D-3213-483B-9AA7-55AD9987FD48}" srcOrd="0" destOrd="0" presId="urn:microsoft.com/office/officeart/2008/layout/VerticalAccentList"/>
    <dgm:cxn modelId="{246B6213-584B-4198-A25F-96A447CDA29A}" type="presParOf" srcId="{85D467BA-B0CC-4D80-9D11-0547DD417E84}" destId="{A056CBE4-2611-4C66-8F60-D867FC134358}" srcOrd="1" destOrd="0" presId="urn:microsoft.com/office/officeart/2008/layout/VerticalAccentList"/>
    <dgm:cxn modelId="{E2439FAF-A1A9-41DA-8D22-3D1B529463B1}" type="presParOf" srcId="{85D467BA-B0CC-4D80-9D11-0547DD417E84}" destId="{24859714-DAA2-47F1-AB27-405CC3024789}" srcOrd="2" destOrd="0" presId="urn:microsoft.com/office/officeart/2008/layout/VerticalAccentList"/>
    <dgm:cxn modelId="{912AD828-30BA-4901-9361-28BACC0CCA9D}" type="presParOf" srcId="{85D467BA-B0CC-4D80-9D11-0547DD417E84}" destId="{7A7EB730-409E-4C73-888E-E70EE1F5F6B8}" srcOrd="3" destOrd="0" presId="urn:microsoft.com/office/officeart/2008/layout/VerticalAccentList"/>
    <dgm:cxn modelId="{A92D29CA-525E-4C26-ADD8-2C24048F1373}" type="presParOf" srcId="{85D467BA-B0CC-4D80-9D11-0547DD417E84}" destId="{66A07F54-ACB3-45F0-98C2-78D81B357F89}" srcOrd="4" destOrd="0" presId="urn:microsoft.com/office/officeart/2008/layout/VerticalAccentList"/>
    <dgm:cxn modelId="{438E3D01-9035-41A5-849B-2D76CDA37011}" type="presParOf" srcId="{85D467BA-B0CC-4D80-9D11-0547DD417E84}" destId="{66AD6984-069D-42D5-8826-48FE5A2CE2B9}" srcOrd="5" destOrd="0" presId="urn:microsoft.com/office/officeart/2008/layout/VerticalAccentList"/>
    <dgm:cxn modelId="{0A465682-18AB-4206-AA52-F728CD26B152}" type="presParOf" srcId="{85D467BA-B0CC-4D80-9D11-0547DD417E84}" destId="{75540182-AB8F-4E73-A2CF-B2A1AD24B1DB}" srcOrd="6" destOrd="0" presId="urn:microsoft.com/office/officeart/2008/layout/VerticalAccentList"/>
    <dgm:cxn modelId="{0CC731A0-2EF5-44DE-9F52-389DD1C4ED0F}" type="presParOf" srcId="{85D467BA-B0CC-4D80-9D11-0547DD417E84}" destId="{3BE0973A-2EFE-4282-A822-F0C1F7DAF755}" srcOrd="7" destOrd="0" presId="urn:microsoft.com/office/officeart/2008/layout/Vertical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83260D-4F7D-4C31-AB64-8842198D6AB1}"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en-US"/>
        </a:p>
      </dgm:t>
    </dgm:pt>
    <dgm:pt modelId="{273645B5-BED1-4A50-A344-4A26F674992B}">
      <dgm:prSet phldrT="[Text]" custT="1"/>
      <dgm:spPr/>
      <dgm:t>
        <a:bodyPr/>
        <a:lstStyle/>
        <a:p>
          <a:pPr algn="just"/>
          <a:r>
            <a:rPr lang="en-US" sz="2000">
              <a:latin typeface="Arial" panose="020B0604020202020204" pitchFamily="34" charset="0"/>
              <a:cs typeface="Arial" panose="020B0604020202020204" pitchFamily="34" charset="0"/>
            </a:rPr>
            <a:t>Intimation by AO to rectify the defect within 15 days/such extended time as sought by the assessee.</a:t>
          </a:r>
        </a:p>
      </dgm:t>
    </dgm:pt>
    <dgm:pt modelId="{F816EFDC-CEA0-453D-AFFD-2B28197B72DA}" type="sibTrans" cxnId="{632DEF42-D548-433B-98C8-CD5CAA64E85D}">
      <dgm:prSet/>
      <dgm:spPr/>
      <dgm:t>
        <a:bodyPr/>
        <a:lstStyle/>
        <a:p>
          <a:endParaRPr lang="en-US"/>
        </a:p>
      </dgm:t>
    </dgm:pt>
    <dgm:pt modelId="{DB9513F3-A7BB-446E-B562-9CE8150101E6}" type="parTrans" cxnId="{632DEF42-D548-433B-98C8-CD5CAA64E85D}">
      <dgm:prSet/>
      <dgm:spPr/>
      <dgm:t>
        <a:bodyPr/>
        <a:lstStyle/>
        <a:p>
          <a:endParaRPr lang="en-US"/>
        </a:p>
      </dgm:t>
    </dgm:pt>
    <dgm:pt modelId="{3B290E82-E694-45B9-A865-8A70357E9C7D}">
      <dgm:prSet phldrT="[Text]" custT="1"/>
      <dgm:spPr/>
      <dgm:t>
        <a:bodyPr/>
        <a:lstStyle/>
        <a:p>
          <a:pPr algn="ctr"/>
          <a:r>
            <a:rPr lang="en-US" sz="2000" b="1" u="sng">
              <a:latin typeface="Arial" panose="020B0604020202020204" pitchFamily="34" charset="0"/>
              <a:cs typeface="Arial" panose="020B0604020202020204" pitchFamily="34" charset="0"/>
            </a:rPr>
            <a:t>Consequences of Return being defective</a:t>
          </a:r>
        </a:p>
      </dgm:t>
    </dgm:pt>
    <dgm:pt modelId="{11CCB50C-FC95-41B0-A24B-16E71750DD70}" type="sibTrans" cxnId="{C6AB81AC-79B4-4804-BFC1-F3CC5A9973D6}">
      <dgm:prSet/>
      <dgm:spPr/>
      <dgm:t>
        <a:bodyPr/>
        <a:lstStyle/>
        <a:p>
          <a:endParaRPr lang="en-US"/>
        </a:p>
      </dgm:t>
    </dgm:pt>
    <dgm:pt modelId="{7D7F31EF-F816-40D3-B8E3-7B0056FC3886}" type="parTrans" cxnId="{C6AB81AC-79B4-4804-BFC1-F3CC5A9973D6}">
      <dgm:prSet/>
      <dgm:spPr/>
      <dgm:t>
        <a:bodyPr/>
        <a:lstStyle/>
        <a:p>
          <a:endParaRPr lang="en-US"/>
        </a:p>
      </dgm:t>
    </dgm:pt>
    <dgm:pt modelId="{2578C3C4-38E5-4E06-969D-84E899CA6996}">
      <dgm:prSet phldrT="[Text]" custT="1"/>
      <dgm:spPr/>
      <dgm:t>
        <a:bodyPr/>
        <a:lstStyle/>
        <a:p>
          <a:pPr algn="just"/>
          <a:r>
            <a:rPr lang="en-US" sz="2000">
              <a:latin typeface="Arial" panose="020B0604020202020204" pitchFamily="34" charset="0"/>
              <a:cs typeface="Arial" panose="020B0604020202020204" pitchFamily="34" charset="0"/>
            </a:rPr>
            <a:t>Defect not rectified – ROI invalid</a:t>
          </a:r>
        </a:p>
      </dgm:t>
    </dgm:pt>
    <dgm:pt modelId="{60AD72BA-ADFC-4CCE-AE80-A723E0AA9398}" type="sibTrans" cxnId="{A7F0A5BE-101C-4F68-A4D9-DA85C022EDE6}">
      <dgm:prSet/>
      <dgm:spPr/>
      <dgm:t>
        <a:bodyPr/>
        <a:lstStyle/>
        <a:p>
          <a:endParaRPr lang="en-US"/>
        </a:p>
      </dgm:t>
    </dgm:pt>
    <dgm:pt modelId="{4287A8D5-345F-42D6-AA18-562B8E76E773}" type="parTrans" cxnId="{A7F0A5BE-101C-4F68-A4D9-DA85C022EDE6}">
      <dgm:prSet/>
      <dgm:spPr/>
      <dgm:t>
        <a:bodyPr/>
        <a:lstStyle/>
        <a:p>
          <a:endParaRPr lang="en-US"/>
        </a:p>
      </dgm:t>
    </dgm:pt>
    <dgm:pt modelId="{2B48D809-36F6-4D99-9061-0EEFBA071E45}">
      <dgm:prSet phldrT="[Text]" custT="1"/>
      <dgm:spPr/>
      <dgm:t>
        <a:bodyPr/>
        <a:lstStyle/>
        <a:p>
          <a:pPr algn="just"/>
          <a:r>
            <a:rPr lang="en-US" sz="2000">
              <a:latin typeface="Arial" panose="020B0604020202020204" pitchFamily="34" charset="0"/>
              <a:cs typeface="Arial" panose="020B0604020202020204" pitchFamily="34" charset="0"/>
            </a:rPr>
            <a:t>Defect rectified after the time limit but before assessment – AO may condone the delay and treat it as valid return</a:t>
          </a:r>
        </a:p>
      </dgm:t>
    </dgm:pt>
    <dgm:pt modelId="{9D486321-5605-474F-AB32-02E215DAD229}" type="parTrans" cxnId="{C2C41792-F99E-4660-9072-D2152B5D7CBC}">
      <dgm:prSet/>
      <dgm:spPr/>
      <dgm:t>
        <a:bodyPr/>
        <a:lstStyle/>
        <a:p>
          <a:endParaRPr lang="en-US"/>
        </a:p>
      </dgm:t>
    </dgm:pt>
    <dgm:pt modelId="{0CC413B2-84CD-4BA5-B078-1B51A44AD955}" type="sibTrans" cxnId="{C2C41792-F99E-4660-9072-D2152B5D7CBC}">
      <dgm:prSet/>
      <dgm:spPr/>
      <dgm:t>
        <a:bodyPr/>
        <a:lstStyle/>
        <a:p>
          <a:endParaRPr lang="en-US"/>
        </a:p>
      </dgm:t>
    </dgm:pt>
    <dgm:pt modelId="{D6BD687C-BEEC-45BF-9947-9AC4E6B6C61A}" type="pres">
      <dgm:prSet presAssocID="{4C83260D-4F7D-4C31-AB64-8842198D6AB1}" presName="hierChild1" presStyleCnt="0">
        <dgm:presLayoutVars>
          <dgm:orgChart val="1"/>
          <dgm:chPref val="1"/>
          <dgm:dir/>
          <dgm:animOne val="branch"/>
          <dgm:animLvl val="lvl"/>
          <dgm:resizeHandles/>
        </dgm:presLayoutVars>
      </dgm:prSet>
      <dgm:spPr/>
    </dgm:pt>
    <dgm:pt modelId="{FB07306D-71A8-48F4-987C-0A8733760621}" type="pres">
      <dgm:prSet presAssocID="{3B290E82-E694-45B9-A865-8A70357E9C7D}" presName="hierRoot1" presStyleCnt="0">
        <dgm:presLayoutVars>
          <dgm:hierBranch val="init"/>
        </dgm:presLayoutVars>
      </dgm:prSet>
      <dgm:spPr/>
    </dgm:pt>
    <dgm:pt modelId="{26ECF101-BCD2-4BE8-83D8-CF7B79E65F2E}" type="pres">
      <dgm:prSet presAssocID="{3B290E82-E694-45B9-A865-8A70357E9C7D}" presName="rootComposite1" presStyleCnt="0"/>
      <dgm:spPr/>
    </dgm:pt>
    <dgm:pt modelId="{8039456F-4187-405E-BCE0-C5067380D3C9}" type="pres">
      <dgm:prSet presAssocID="{3B290E82-E694-45B9-A865-8A70357E9C7D}" presName="rootText1" presStyleLbl="node0" presStyleIdx="0" presStyleCnt="1">
        <dgm:presLayoutVars>
          <dgm:chPref val="3"/>
        </dgm:presLayoutVars>
      </dgm:prSet>
      <dgm:spPr/>
    </dgm:pt>
    <dgm:pt modelId="{E04C31A9-6061-4BC8-A629-7B9392FEF0D4}" type="pres">
      <dgm:prSet presAssocID="{3B290E82-E694-45B9-A865-8A70357E9C7D}" presName="rootConnector1" presStyleLbl="node1" presStyleIdx="0" presStyleCnt="0"/>
      <dgm:spPr/>
    </dgm:pt>
    <dgm:pt modelId="{91E81E8B-E6D4-46DA-9377-FDC248C5A20C}" type="pres">
      <dgm:prSet presAssocID="{3B290E82-E694-45B9-A865-8A70357E9C7D}" presName="hierChild2" presStyleCnt="0"/>
      <dgm:spPr/>
    </dgm:pt>
    <dgm:pt modelId="{F8A374D9-6FA5-4FD6-9D64-3E0F54145D3A}" type="pres">
      <dgm:prSet presAssocID="{DB9513F3-A7BB-446E-B562-9CE8150101E6}" presName="Name64" presStyleLbl="parChTrans1D2" presStyleIdx="0" presStyleCnt="3"/>
      <dgm:spPr/>
    </dgm:pt>
    <dgm:pt modelId="{351FD66F-BD9E-4EE9-B07F-D42B5687DA25}" type="pres">
      <dgm:prSet presAssocID="{273645B5-BED1-4A50-A344-4A26F674992B}" presName="hierRoot2" presStyleCnt="0">
        <dgm:presLayoutVars>
          <dgm:hierBranch val="init"/>
        </dgm:presLayoutVars>
      </dgm:prSet>
      <dgm:spPr/>
    </dgm:pt>
    <dgm:pt modelId="{5B9E527A-8CC9-4E24-B74F-936FDE8BE08D}" type="pres">
      <dgm:prSet presAssocID="{273645B5-BED1-4A50-A344-4A26F674992B}" presName="rootComposite" presStyleCnt="0"/>
      <dgm:spPr/>
    </dgm:pt>
    <dgm:pt modelId="{D5B87AF5-D165-49C3-B104-5C48F54EDB5E}" type="pres">
      <dgm:prSet presAssocID="{273645B5-BED1-4A50-A344-4A26F674992B}" presName="rootText" presStyleLbl="node2" presStyleIdx="0" presStyleCnt="3">
        <dgm:presLayoutVars>
          <dgm:chPref val="3"/>
        </dgm:presLayoutVars>
      </dgm:prSet>
      <dgm:spPr/>
    </dgm:pt>
    <dgm:pt modelId="{7AE030BD-7F73-4A92-BE1F-1AD71E2251FC}" type="pres">
      <dgm:prSet presAssocID="{273645B5-BED1-4A50-A344-4A26F674992B}" presName="rootConnector" presStyleLbl="node2" presStyleIdx="0" presStyleCnt="3"/>
      <dgm:spPr/>
    </dgm:pt>
    <dgm:pt modelId="{9560ECDD-EB19-424B-8D3F-F084A730F17D}" type="pres">
      <dgm:prSet presAssocID="{273645B5-BED1-4A50-A344-4A26F674992B}" presName="hierChild4" presStyleCnt="0"/>
      <dgm:spPr/>
    </dgm:pt>
    <dgm:pt modelId="{8742B30D-576F-4ED3-B5EB-7B6291BFB6E3}" type="pres">
      <dgm:prSet presAssocID="{273645B5-BED1-4A50-A344-4A26F674992B}" presName="hierChild5" presStyleCnt="0"/>
      <dgm:spPr/>
    </dgm:pt>
    <dgm:pt modelId="{F46218C5-29F7-438B-85C2-7563F449F275}" type="pres">
      <dgm:prSet presAssocID="{4287A8D5-345F-42D6-AA18-562B8E76E773}" presName="Name64" presStyleLbl="parChTrans1D2" presStyleIdx="1" presStyleCnt="3"/>
      <dgm:spPr/>
    </dgm:pt>
    <dgm:pt modelId="{2BC19499-F686-486A-BA19-A0D469B5BDFA}" type="pres">
      <dgm:prSet presAssocID="{2578C3C4-38E5-4E06-969D-84E899CA6996}" presName="hierRoot2" presStyleCnt="0">
        <dgm:presLayoutVars>
          <dgm:hierBranch val="init"/>
        </dgm:presLayoutVars>
      </dgm:prSet>
      <dgm:spPr/>
    </dgm:pt>
    <dgm:pt modelId="{7858D253-9C87-449A-9D8D-296135992D04}" type="pres">
      <dgm:prSet presAssocID="{2578C3C4-38E5-4E06-969D-84E899CA6996}" presName="rootComposite" presStyleCnt="0"/>
      <dgm:spPr/>
    </dgm:pt>
    <dgm:pt modelId="{DE579646-396C-4312-95BC-B8EBFC7972BE}" type="pres">
      <dgm:prSet presAssocID="{2578C3C4-38E5-4E06-969D-84E899CA6996}" presName="rootText" presStyleLbl="node2" presStyleIdx="1" presStyleCnt="3">
        <dgm:presLayoutVars>
          <dgm:chPref val="3"/>
        </dgm:presLayoutVars>
      </dgm:prSet>
      <dgm:spPr/>
    </dgm:pt>
    <dgm:pt modelId="{791C70CF-6F9C-4AAE-B195-15C4A666D907}" type="pres">
      <dgm:prSet presAssocID="{2578C3C4-38E5-4E06-969D-84E899CA6996}" presName="rootConnector" presStyleLbl="node2" presStyleIdx="1" presStyleCnt="3"/>
      <dgm:spPr/>
    </dgm:pt>
    <dgm:pt modelId="{7A78984C-0EA3-4C61-B139-3599E9196B0A}" type="pres">
      <dgm:prSet presAssocID="{2578C3C4-38E5-4E06-969D-84E899CA6996}" presName="hierChild4" presStyleCnt="0"/>
      <dgm:spPr/>
    </dgm:pt>
    <dgm:pt modelId="{B5F25128-601C-4583-9314-EB803DD1A5B2}" type="pres">
      <dgm:prSet presAssocID="{2578C3C4-38E5-4E06-969D-84E899CA6996}" presName="hierChild5" presStyleCnt="0"/>
      <dgm:spPr/>
    </dgm:pt>
    <dgm:pt modelId="{5E138CF3-04E8-4CB4-812F-C6CD0E0FCAA0}" type="pres">
      <dgm:prSet presAssocID="{9D486321-5605-474F-AB32-02E215DAD229}" presName="Name64" presStyleLbl="parChTrans1D2" presStyleIdx="2" presStyleCnt="3"/>
      <dgm:spPr/>
    </dgm:pt>
    <dgm:pt modelId="{D591D4C0-A146-4DF6-8B35-A102F7CB18E1}" type="pres">
      <dgm:prSet presAssocID="{2B48D809-36F6-4D99-9061-0EEFBA071E45}" presName="hierRoot2" presStyleCnt="0">
        <dgm:presLayoutVars>
          <dgm:hierBranch val="init"/>
        </dgm:presLayoutVars>
      </dgm:prSet>
      <dgm:spPr/>
    </dgm:pt>
    <dgm:pt modelId="{A06267C9-9579-49AA-A46C-9F3831687B8E}" type="pres">
      <dgm:prSet presAssocID="{2B48D809-36F6-4D99-9061-0EEFBA071E45}" presName="rootComposite" presStyleCnt="0"/>
      <dgm:spPr/>
    </dgm:pt>
    <dgm:pt modelId="{0767B3A1-3F5F-4C83-AAF1-5EE0C0E86694}" type="pres">
      <dgm:prSet presAssocID="{2B48D809-36F6-4D99-9061-0EEFBA071E45}" presName="rootText" presStyleLbl="node2" presStyleIdx="2" presStyleCnt="3">
        <dgm:presLayoutVars>
          <dgm:chPref val="3"/>
        </dgm:presLayoutVars>
      </dgm:prSet>
      <dgm:spPr/>
    </dgm:pt>
    <dgm:pt modelId="{D7BAE7F3-1736-44D8-9BE0-A421AED69253}" type="pres">
      <dgm:prSet presAssocID="{2B48D809-36F6-4D99-9061-0EEFBA071E45}" presName="rootConnector" presStyleLbl="node2" presStyleIdx="2" presStyleCnt="3"/>
      <dgm:spPr/>
    </dgm:pt>
    <dgm:pt modelId="{40AF2383-F513-4D7C-91A9-2787CA6D7744}" type="pres">
      <dgm:prSet presAssocID="{2B48D809-36F6-4D99-9061-0EEFBA071E45}" presName="hierChild4" presStyleCnt="0"/>
      <dgm:spPr/>
    </dgm:pt>
    <dgm:pt modelId="{4F21AF57-4EFF-44E2-907D-F067698289DA}" type="pres">
      <dgm:prSet presAssocID="{2B48D809-36F6-4D99-9061-0EEFBA071E45}" presName="hierChild5" presStyleCnt="0"/>
      <dgm:spPr/>
    </dgm:pt>
    <dgm:pt modelId="{98E5E4DF-CFE8-4102-B615-9DCD6B8F74A5}" type="pres">
      <dgm:prSet presAssocID="{3B290E82-E694-45B9-A865-8A70357E9C7D}" presName="hierChild3" presStyleCnt="0"/>
      <dgm:spPr/>
    </dgm:pt>
  </dgm:ptLst>
  <dgm:cxnLst>
    <dgm:cxn modelId="{E162A90E-36B7-4F83-A6CC-1CC5D0552134}" type="presOf" srcId="{2578C3C4-38E5-4E06-969D-84E899CA6996}" destId="{DE579646-396C-4312-95BC-B8EBFC7972BE}" srcOrd="0" destOrd="0" presId="urn:microsoft.com/office/officeart/2009/3/layout/HorizontalOrganizationChart"/>
    <dgm:cxn modelId="{86FAFE25-3807-4677-A875-5F86452894D5}" type="presOf" srcId="{273645B5-BED1-4A50-A344-4A26F674992B}" destId="{D5B87AF5-D165-49C3-B104-5C48F54EDB5E}" srcOrd="0" destOrd="0" presId="urn:microsoft.com/office/officeart/2009/3/layout/HorizontalOrganizationChart"/>
    <dgm:cxn modelId="{99D2392A-2616-4BF7-9EF6-94F34D03F16B}" type="presOf" srcId="{3B290E82-E694-45B9-A865-8A70357E9C7D}" destId="{E04C31A9-6061-4BC8-A629-7B9392FEF0D4}" srcOrd="1" destOrd="0" presId="urn:microsoft.com/office/officeart/2009/3/layout/HorizontalOrganizationChart"/>
    <dgm:cxn modelId="{10278F2E-9001-4705-9A40-03B18EA76889}" type="presOf" srcId="{DB9513F3-A7BB-446E-B562-9CE8150101E6}" destId="{F8A374D9-6FA5-4FD6-9D64-3E0F54145D3A}" srcOrd="0" destOrd="0" presId="urn:microsoft.com/office/officeart/2009/3/layout/HorizontalOrganizationChart"/>
    <dgm:cxn modelId="{298CA05C-C0C5-4C70-B24D-58F1BCE00299}" type="presOf" srcId="{273645B5-BED1-4A50-A344-4A26F674992B}" destId="{7AE030BD-7F73-4A92-BE1F-1AD71E2251FC}" srcOrd="1" destOrd="0" presId="urn:microsoft.com/office/officeart/2009/3/layout/HorizontalOrganizationChart"/>
    <dgm:cxn modelId="{632DEF42-D548-433B-98C8-CD5CAA64E85D}" srcId="{3B290E82-E694-45B9-A865-8A70357E9C7D}" destId="{273645B5-BED1-4A50-A344-4A26F674992B}" srcOrd="0" destOrd="0" parTransId="{DB9513F3-A7BB-446E-B562-9CE8150101E6}" sibTransId="{F816EFDC-CEA0-453D-AFFD-2B28197B72DA}"/>
    <dgm:cxn modelId="{5DD9538B-B5BB-4F53-9813-37D370BAB36C}" type="presOf" srcId="{2B48D809-36F6-4D99-9061-0EEFBA071E45}" destId="{D7BAE7F3-1736-44D8-9BE0-A421AED69253}" srcOrd="1" destOrd="0" presId="urn:microsoft.com/office/officeart/2009/3/layout/HorizontalOrganizationChart"/>
    <dgm:cxn modelId="{C2C41792-F99E-4660-9072-D2152B5D7CBC}" srcId="{3B290E82-E694-45B9-A865-8A70357E9C7D}" destId="{2B48D809-36F6-4D99-9061-0EEFBA071E45}" srcOrd="2" destOrd="0" parTransId="{9D486321-5605-474F-AB32-02E215DAD229}" sibTransId="{0CC413B2-84CD-4BA5-B078-1B51A44AD955}"/>
    <dgm:cxn modelId="{C6AB81AC-79B4-4804-BFC1-F3CC5A9973D6}" srcId="{4C83260D-4F7D-4C31-AB64-8842198D6AB1}" destId="{3B290E82-E694-45B9-A865-8A70357E9C7D}" srcOrd="0" destOrd="0" parTransId="{7D7F31EF-F816-40D3-B8E3-7B0056FC3886}" sibTransId="{11CCB50C-FC95-41B0-A24B-16E71750DD70}"/>
    <dgm:cxn modelId="{72AFD9B7-CD56-4F6A-9BB4-931E16C0C720}" type="presOf" srcId="{9D486321-5605-474F-AB32-02E215DAD229}" destId="{5E138CF3-04E8-4CB4-812F-C6CD0E0FCAA0}" srcOrd="0" destOrd="0" presId="urn:microsoft.com/office/officeart/2009/3/layout/HorizontalOrganizationChart"/>
    <dgm:cxn modelId="{A7F0A5BE-101C-4F68-A4D9-DA85C022EDE6}" srcId="{3B290E82-E694-45B9-A865-8A70357E9C7D}" destId="{2578C3C4-38E5-4E06-969D-84E899CA6996}" srcOrd="1" destOrd="0" parTransId="{4287A8D5-345F-42D6-AA18-562B8E76E773}" sibTransId="{60AD72BA-ADFC-4CCE-AE80-A723E0AA9398}"/>
    <dgm:cxn modelId="{F54389C8-0297-42DA-9AED-F8E2B0A7CF4D}" type="presOf" srcId="{2578C3C4-38E5-4E06-969D-84E899CA6996}" destId="{791C70CF-6F9C-4AAE-B195-15C4A666D907}" srcOrd="1" destOrd="0" presId="urn:microsoft.com/office/officeart/2009/3/layout/HorizontalOrganizationChart"/>
    <dgm:cxn modelId="{141DF0D0-A188-4C88-96EA-9D4D167F75F3}" type="presOf" srcId="{4287A8D5-345F-42D6-AA18-562B8E76E773}" destId="{F46218C5-29F7-438B-85C2-7563F449F275}" srcOrd="0" destOrd="0" presId="urn:microsoft.com/office/officeart/2009/3/layout/HorizontalOrganizationChart"/>
    <dgm:cxn modelId="{8CA723D9-B06D-44FC-8823-15304D91BC55}" type="presOf" srcId="{4C83260D-4F7D-4C31-AB64-8842198D6AB1}" destId="{D6BD687C-BEEC-45BF-9947-9AC4E6B6C61A}" srcOrd="0" destOrd="0" presId="urn:microsoft.com/office/officeart/2009/3/layout/HorizontalOrganizationChart"/>
    <dgm:cxn modelId="{9B1763DC-FBB9-494B-8D34-435C1A4A245A}" type="presOf" srcId="{2B48D809-36F6-4D99-9061-0EEFBA071E45}" destId="{0767B3A1-3F5F-4C83-AAF1-5EE0C0E86694}" srcOrd="0" destOrd="0" presId="urn:microsoft.com/office/officeart/2009/3/layout/HorizontalOrganizationChart"/>
    <dgm:cxn modelId="{B17F5FE3-DD09-4FE3-9F1B-B3CB28A9FD30}" type="presOf" srcId="{3B290E82-E694-45B9-A865-8A70357E9C7D}" destId="{8039456F-4187-405E-BCE0-C5067380D3C9}" srcOrd="0" destOrd="0" presId="urn:microsoft.com/office/officeart/2009/3/layout/HorizontalOrganizationChart"/>
    <dgm:cxn modelId="{587DD0A2-8A54-4C94-9FEA-15CCC6FC8AE4}" type="presParOf" srcId="{D6BD687C-BEEC-45BF-9947-9AC4E6B6C61A}" destId="{FB07306D-71A8-48F4-987C-0A8733760621}" srcOrd="0" destOrd="0" presId="urn:microsoft.com/office/officeart/2009/3/layout/HorizontalOrganizationChart"/>
    <dgm:cxn modelId="{6091DC78-CDCC-4920-9C02-A47F02374593}" type="presParOf" srcId="{FB07306D-71A8-48F4-987C-0A8733760621}" destId="{26ECF101-BCD2-4BE8-83D8-CF7B79E65F2E}" srcOrd="0" destOrd="0" presId="urn:microsoft.com/office/officeart/2009/3/layout/HorizontalOrganizationChart"/>
    <dgm:cxn modelId="{4CA8A61B-0E07-4EC7-8CFB-3096633A59FD}" type="presParOf" srcId="{26ECF101-BCD2-4BE8-83D8-CF7B79E65F2E}" destId="{8039456F-4187-405E-BCE0-C5067380D3C9}" srcOrd="0" destOrd="0" presId="urn:microsoft.com/office/officeart/2009/3/layout/HorizontalOrganizationChart"/>
    <dgm:cxn modelId="{94579FDA-E935-4E76-B510-05AB599E0BAB}" type="presParOf" srcId="{26ECF101-BCD2-4BE8-83D8-CF7B79E65F2E}" destId="{E04C31A9-6061-4BC8-A629-7B9392FEF0D4}" srcOrd="1" destOrd="0" presId="urn:microsoft.com/office/officeart/2009/3/layout/HorizontalOrganizationChart"/>
    <dgm:cxn modelId="{467EC8E5-DB75-4B3B-8ADA-E4A9A27CB9B9}" type="presParOf" srcId="{FB07306D-71A8-48F4-987C-0A8733760621}" destId="{91E81E8B-E6D4-46DA-9377-FDC248C5A20C}" srcOrd="1" destOrd="0" presId="urn:microsoft.com/office/officeart/2009/3/layout/HorizontalOrganizationChart"/>
    <dgm:cxn modelId="{A4F32598-68D5-4079-A7A8-2A56DA1AFF34}" type="presParOf" srcId="{91E81E8B-E6D4-46DA-9377-FDC248C5A20C}" destId="{F8A374D9-6FA5-4FD6-9D64-3E0F54145D3A}" srcOrd="0" destOrd="0" presId="urn:microsoft.com/office/officeart/2009/3/layout/HorizontalOrganizationChart"/>
    <dgm:cxn modelId="{C0E7B754-00FA-4FCA-AB64-57C9203EEAF2}" type="presParOf" srcId="{91E81E8B-E6D4-46DA-9377-FDC248C5A20C}" destId="{351FD66F-BD9E-4EE9-B07F-D42B5687DA25}" srcOrd="1" destOrd="0" presId="urn:microsoft.com/office/officeart/2009/3/layout/HorizontalOrganizationChart"/>
    <dgm:cxn modelId="{CD1F3DEC-3CE2-4DBA-8BFE-952630840383}" type="presParOf" srcId="{351FD66F-BD9E-4EE9-B07F-D42B5687DA25}" destId="{5B9E527A-8CC9-4E24-B74F-936FDE8BE08D}" srcOrd="0" destOrd="0" presId="urn:microsoft.com/office/officeart/2009/3/layout/HorizontalOrganizationChart"/>
    <dgm:cxn modelId="{A54D6229-31A9-481A-A76F-954E4E6A7B95}" type="presParOf" srcId="{5B9E527A-8CC9-4E24-B74F-936FDE8BE08D}" destId="{D5B87AF5-D165-49C3-B104-5C48F54EDB5E}" srcOrd="0" destOrd="0" presId="urn:microsoft.com/office/officeart/2009/3/layout/HorizontalOrganizationChart"/>
    <dgm:cxn modelId="{B154C249-A56D-464D-A967-7C4167635ED7}" type="presParOf" srcId="{5B9E527A-8CC9-4E24-B74F-936FDE8BE08D}" destId="{7AE030BD-7F73-4A92-BE1F-1AD71E2251FC}" srcOrd="1" destOrd="0" presId="urn:microsoft.com/office/officeart/2009/3/layout/HorizontalOrganizationChart"/>
    <dgm:cxn modelId="{61EFFED7-06A8-4781-8671-8B726233C85C}" type="presParOf" srcId="{351FD66F-BD9E-4EE9-B07F-D42B5687DA25}" destId="{9560ECDD-EB19-424B-8D3F-F084A730F17D}" srcOrd="1" destOrd="0" presId="urn:microsoft.com/office/officeart/2009/3/layout/HorizontalOrganizationChart"/>
    <dgm:cxn modelId="{F16F0D36-CC77-452A-90D0-CE2499FBD671}" type="presParOf" srcId="{351FD66F-BD9E-4EE9-B07F-D42B5687DA25}" destId="{8742B30D-576F-4ED3-B5EB-7B6291BFB6E3}" srcOrd="2" destOrd="0" presId="urn:microsoft.com/office/officeart/2009/3/layout/HorizontalOrganizationChart"/>
    <dgm:cxn modelId="{07B955AF-880B-4F68-A52B-4D8F821E2B79}" type="presParOf" srcId="{91E81E8B-E6D4-46DA-9377-FDC248C5A20C}" destId="{F46218C5-29F7-438B-85C2-7563F449F275}" srcOrd="2" destOrd="0" presId="urn:microsoft.com/office/officeart/2009/3/layout/HorizontalOrganizationChart"/>
    <dgm:cxn modelId="{CA86F811-2CA8-4816-8276-AF73DA615CA8}" type="presParOf" srcId="{91E81E8B-E6D4-46DA-9377-FDC248C5A20C}" destId="{2BC19499-F686-486A-BA19-A0D469B5BDFA}" srcOrd="3" destOrd="0" presId="urn:microsoft.com/office/officeart/2009/3/layout/HorizontalOrganizationChart"/>
    <dgm:cxn modelId="{A00DBE90-DD1F-4B91-975D-168682ADFD90}" type="presParOf" srcId="{2BC19499-F686-486A-BA19-A0D469B5BDFA}" destId="{7858D253-9C87-449A-9D8D-296135992D04}" srcOrd="0" destOrd="0" presId="urn:microsoft.com/office/officeart/2009/3/layout/HorizontalOrganizationChart"/>
    <dgm:cxn modelId="{3C0DCAAD-57D8-4C83-AD62-B4A262D5E999}" type="presParOf" srcId="{7858D253-9C87-449A-9D8D-296135992D04}" destId="{DE579646-396C-4312-95BC-B8EBFC7972BE}" srcOrd="0" destOrd="0" presId="urn:microsoft.com/office/officeart/2009/3/layout/HorizontalOrganizationChart"/>
    <dgm:cxn modelId="{34882F95-5279-4D32-980D-D6BC3F9D01AA}" type="presParOf" srcId="{7858D253-9C87-449A-9D8D-296135992D04}" destId="{791C70CF-6F9C-4AAE-B195-15C4A666D907}" srcOrd="1" destOrd="0" presId="urn:microsoft.com/office/officeart/2009/3/layout/HorizontalOrganizationChart"/>
    <dgm:cxn modelId="{7EDDA515-13EE-4849-A80A-956CF579502E}" type="presParOf" srcId="{2BC19499-F686-486A-BA19-A0D469B5BDFA}" destId="{7A78984C-0EA3-4C61-B139-3599E9196B0A}" srcOrd="1" destOrd="0" presId="urn:microsoft.com/office/officeart/2009/3/layout/HorizontalOrganizationChart"/>
    <dgm:cxn modelId="{717922D8-D40A-4B97-BDB3-FF2A0C75E8D7}" type="presParOf" srcId="{2BC19499-F686-486A-BA19-A0D469B5BDFA}" destId="{B5F25128-601C-4583-9314-EB803DD1A5B2}" srcOrd="2" destOrd="0" presId="urn:microsoft.com/office/officeart/2009/3/layout/HorizontalOrganizationChart"/>
    <dgm:cxn modelId="{F100E29F-2F1C-49CC-8775-D51D2C19B4A7}" type="presParOf" srcId="{91E81E8B-E6D4-46DA-9377-FDC248C5A20C}" destId="{5E138CF3-04E8-4CB4-812F-C6CD0E0FCAA0}" srcOrd="4" destOrd="0" presId="urn:microsoft.com/office/officeart/2009/3/layout/HorizontalOrganizationChart"/>
    <dgm:cxn modelId="{4F0D6A7B-240F-4410-B2C0-E8A7AF4A5E05}" type="presParOf" srcId="{91E81E8B-E6D4-46DA-9377-FDC248C5A20C}" destId="{D591D4C0-A146-4DF6-8B35-A102F7CB18E1}" srcOrd="5" destOrd="0" presId="urn:microsoft.com/office/officeart/2009/3/layout/HorizontalOrganizationChart"/>
    <dgm:cxn modelId="{3C62A0E4-64E5-4933-AC44-92B11428202B}" type="presParOf" srcId="{D591D4C0-A146-4DF6-8B35-A102F7CB18E1}" destId="{A06267C9-9579-49AA-A46C-9F3831687B8E}" srcOrd="0" destOrd="0" presId="urn:microsoft.com/office/officeart/2009/3/layout/HorizontalOrganizationChart"/>
    <dgm:cxn modelId="{5A83FE65-1240-4812-9507-3003558C01E9}" type="presParOf" srcId="{A06267C9-9579-49AA-A46C-9F3831687B8E}" destId="{0767B3A1-3F5F-4C83-AAF1-5EE0C0E86694}" srcOrd="0" destOrd="0" presId="urn:microsoft.com/office/officeart/2009/3/layout/HorizontalOrganizationChart"/>
    <dgm:cxn modelId="{525C7E08-411D-4762-84D5-F4BB0D7A39CF}" type="presParOf" srcId="{A06267C9-9579-49AA-A46C-9F3831687B8E}" destId="{D7BAE7F3-1736-44D8-9BE0-A421AED69253}" srcOrd="1" destOrd="0" presId="urn:microsoft.com/office/officeart/2009/3/layout/HorizontalOrganizationChart"/>
    <dgm:cxn modelId="{29265CC8-B808-4780-9FAC-E18FC5D8B16E}" type="presParOf" srcId="{D591D4C0-A146-4DF6-8B35-A102F7CB18E1}" destId="{40AF2383-F513-4D7C-91A9-2787CA6D7744}" srcOrd="1" destOrd="0" presId="urn:microsoft.com/office/officeart/2009/3/layout/HorizontalOrganizationChart"/>
    <dgm:cxn modelId="{12F88228-2D28-4829-835E-6D18E2E153FC}" type="presParOf" srcId="{D591D4C0-A146-4DF6-8B35-A102F7CB18E1}" destId="{4F21AF57-4EFF-44E2-907D-F067698289DA}" srcOrd="2" destOrd="0" presId="urn:microsoft.com/office/officeart/2009/3/layout/HorizontalOrganizationChart"/>
    <dgm:cxn modelId="{AE478C19-3C20-488D-B443-A72683C8110C}" type="presParOf" srcId="{FB07306D-71A8-48F4-987C-0A8733760621}" destId="{98E5E4DF-CFE8-4102-B615-9DCD6B8F74A5}"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2680248-F3D1-4416-80C7-2AD41DACE55B}" type="doc">
      <dgm:prSet loTypeId="urn:microsoft.com/office/officeart/2011/layout/CircleProcess" loCatId="process" qsTypeId="urn:microsoft.com/office/officeart/2005/8/quickstyle/simple3" qsCatId="simple" csTypeId="urn:microsoft.com/office/officeart/2005/8/colors/accent1_2" csCatId="accent1" phldr="1"/>
      <dgm:spPr/>
      <dgm:t>
        <a:bodyPr/>
        <a:lstStyle/>
        <a:p>
          <a:endParaRPr lang="en-IN"/>
        </a:p>
      </dgm:t>
    </dgm:pt>
    <dgm:pt modelId="{70FDE25A-9A66-49D2-B85F-23ADF9C50CEF}">
      <dgm:prSet phldrT="[Text]" custT="1"/>
      <dgm:spPr/>
      <dgm:t>
        <a:bodyPr/>
        <a:lstStyle/>
        <a:p>
          <a:pPr algn="just"/>
          <a:r>
            <a:rPr lang="en-IN" sz="2000">
              <a:solidFill>
                <a:schemeClr val="bg1"/>
              </a:solidFill>
              <a:latin typeface="Arial" panose="020B0604020202020204" pitchFamily="34" charset="0"/>
              <a:cs typeface="Arial" panose="020B0604020202020204" pitchFamily="34" charset="0"/>
            </a:rPr>
            <a:t>Any information as per the risk management strategy</a:t>
          </a:r>
          <a:endParaRPr lang="en-IN" sz="2000" b="1" u="sng">
            <a:solidFill>
              <a:schemeClr val="bg1"/>
            </a:solidFill>
            <a:latin typeface="Arial" panose="020B0604020202020204" pitchFamily="34" charset="0"/>
            <a:cs typeface="Arial" panose="020B0604020202020204" pitchFamily="34" charset="0"/>
          </a:endParaRPr>
        </a:p>
      </dgm:t>
    </dgm:pt>
    <dgm:pt modelId="{203A9716-51E8-47EF-9F2E-6C932C4341DC}" type="parTrans" cxnId="{E2F08179-8E37-427C-8047-1EE556282BC6}">
      <dgm:prSet/>
      <dgm:spPr/>
      <dgm:t>
        <a:bodyPr/>
        <a:lstStyle/>
        <a:p>
          <a:endParaRPr lang="en-IN"/>
        </a:p>
      </dgm:t>
    </dgm:pt>
    <dgm:pt modelId="{028F9845-FA4D-4AED-8176-00FF8E9CFE43}" type="sibTrans" cxnId="{E2F08179-8E37-427C-8047-1EE556282BC6}">
      <dgm:prSet/>
      <dgm:spPr/>
      <dgm:t>
        <a:bodyPr/>
        <a:lstStyle/>
        <a:p>
          <a:endParaRPr lang="en-IN"/>
        </a:p>
      </dgm:t>
    </dgm:pt>
    <dgm:pt modelId="{5C738EA2-9260-41A1-94B4-02995F404D77}">
      <dgm:prSet custT="1"/>
      <dgm:spPr/>
      <dgm:t>
        <a:bodyPr/>
        <a:lstStyle/>
        <a:p>
          <a:pPr algn="just"/>
          <a:r>
            <a:rPr lang="en-IN" sz="2000">
              <a:solidFill>
                <a:schemeClr val="bg1"/>
              </a:solidFill>
              <a:latin typeface="Arial" panose="020B0604020202020204" pitchFamily="34" charset="0"/>
              <a:cs typeface="Arial" panose="020B0604020202020204" pitchFamily="34" charset="0"/>
            </a:rPr>
            <a:t>Any audit objection </a:t>
          </a:r>
        </a:p>
      </dgm:t>
    </dgm:pt>
    <dgm:pt modelId="{07196C04-DAA8-4F9B-8053-0306017E5783}" type="parTrans" cxnId="{662479D9-D0AA-4C7C-8906-02125841ADA0}">
      <dgm:prSet/>
      <dgm:spPr/>
      <dgm:t>
        <a:bodyPr/>
        <a:lstStyle/>
        <a:p>
          <a:endParaRPr lang="en-US"/>
        </a:p>
      </dgm:t>
    </dgm:pt>
    <dgm:pt modelId="{5C963BD4-F83B-4FCE-B2D2-01183EFC013D}" type="sibTrans" cxnId="{662479D9-D0AA-4C7C-8906-02125841ADA0}">
      <dgm:prSet/>
      <dgm:spPr/>
      <dgm:t>
        <a:bodyPr/>
        <a:lstStyle/>
        <a:p>
          <a:endParaRPr lang="en-US"/>
        </a:p>
      </dgm:t>
    </dgm:pt>
    <dgm:pt modelId="{45F78AF9-B4B7-41B8-8AE3-5C3B9494D807}">
      <dgm:prSet custT="1"/>
      <dgm:spPr/>
      <dgm:t>
        <a:bodyPr/>
        <a:lstStyle/>
        <a:p>
          <a:pPr algn="just"/>
          <a:r>
            <a:rPr lang="en-IN" sz="2000">
              <a:solidFill>
                <a:schemeClr val="bg1"/>
              </a:solidFill>
              <a:latin typeface="Arial" panose="020B0604020202020204" pitchFamily="34" charset="0"/>
              <a:cs typeface="Arial" panose="020B0604020202020204" pitchFamily="34" charset="0"/>
            </a:rPr>
            <a:t>Any information received under the DTAA</a:t>
          </a:r>
        </a:p>
      </dgm:t>
    </dgm:pt>
    <dgm:pt modelId="{4E12E520-A82B-4A28-99E6-B6575F81FE88}" type="parTrans" cxnId="{84C86071-67A5-445F-9385-742FB30377DE}">
      <dgm:prSet/>
      <dgm:spPr/>
      <dgm:t>
        <a:bodyPr/>
        <a:lstStyle/>
        <a:p>
          <a:endParaRPr lang="en-US"/>
        </a:p>
      </dgm:t>
    </dgm:pt>
    <dgm:pt modelId="{678BDCD0-1F01-4A81-896D-D578EFBD1C84}" type="sibTrans" cxnId="{84C86071-67A5-445F-9385-742FB30377DE}">
      <dgm:prSet/>
      <dgm:spPr/>
      <dgm:t>
        <a:bodyPr/>
        <a:lstStyle/>
        <a:p>
          <a:endParaRPr lang="en-US"/>
        </a:p>
      </dgm:t>
    </dgm:pt>
    <dgm:pt modelId="{E36EF815-6EEF-459C-BA0D-0CBB49EE22E2}">
      <dgm:prSet custT="1"/>
      <dgm:spPr/>
      <dgm:t>
        <a:bodyPr/>
        <a:lstStyle/>
        <a:p>
          <a:pPr algn="just"/>
          <a:r>
            <a:rPr lang="en-IN" sz="2000">
              <a:solidFill>
                <a:schemeClr val="bg1"/>
              </a:solidFill>
              <a:latin typeface="Arial" panose="020B0604020202020204" pitchFamily="34" charset="0"/>
              <a:cs typeface="Arial" panose="020B0604020202020204" pitchFamily="34" charset="0"/>
            </a:rPr>
            <a:t>To give effect to order of Tribunal/Court. </a:t>
          </a:r>
        </a:p>
      </dgm:t>
    </dgm:pt>
    <dgm:pt modelId="{809EC4E4-39ED-4E41-A041-55E1C81EBBBE}" type="parTrans" cxnId="{35FA7A3C-74CF-45C6-AD5B-385EF8D042DE}">
      <dgm:prSet/>
      <dgm:spPr/>
      <dgm:t>
        <a:bodyPr/>
        <a:lstStyle/>
        <a:p>
          <a:endParaRPr lang="en-US"/>
        </a:p>
      </dgm:t>
    </dgm:pt>
    <dgm:pt modelId="{F43CEFDD-183B-48D1-B093-A605ED4FBC58}" type="sibTrans" cxnId="{35FA7A3C-74CF-45C6-AD5B-385EF8D042DE}">
      <dgm:prSet/>
      <dgm:spPr/>
      <dgm:t>
        <a:bodyPr/>
        <a:lstStyle/>
        <a:p>
          <a:endParaRPr lang="en-US"/>
        </a:p>
      </dgm:t>
    </dgm:pt>
    <dgm:pt modelId="{8AC2C9A7-DA25-4880-A132-0C64E0161CAC}">
      <dgm:prSet custT="1"/>
      <dgm:spPr/>
      <dgm:t>
        <a:bodyPr/>
        <a:lstStyle/>
        <a:p>
          <a:pPr algn="just"/>
          <a:r>
            <a:rPr lang="en-IN" sz="2000">
              <a:solidFill>
                <a:schemeClr val="bg1"/>
              </a:solidFill>
              <a:latin typeface="Arial" panose="020B0604020202020204" pitchFamily="34" charset="0"/>
              <a:cs typeface="Arial" panose="020B0604020202020204" pitchFamily="34" charset="0"/>
            </a:rPr>
            <a:t>Any information as per scheme u/s 135</a:t>
          </a:r>
        </a:p>
      </dgm:t>
    </dgm:pt>
    <dgm:pt modelId="{B3D519EB-F89B-4BF5-8AEF-7C9621971F9C}" type="parTrans" cxnId="{96BCC646-E08E-461A-ADDC-E6AFE84D75D2}">
      <dgm:prSet/>
      <dgm:spPr/>
      <dgm:t>
        <a:bodyPr/>
        <a:lstStyle/>
        <a:p>
          <a:endParaRPr lang="en-US"/>
        </a:p>
      </dgm:t>
    </dgm:pt>
    <dgm:pt modelId="{EFC6BF7F-95B9-495D-8270-C52E4DA4898B}" type="sibTrans" cxnId="{96BCC646-E08E-461A-ADDC-E6AFE84D75D2}">
      <dgm:prSet/>
      <dgm:spPr/>
      <dgm:t>
        <a:bodyPr/>
        <a:lstStyle/>
        <a:p>
          <a:endParaRPr lang="en-US"/>
        </a:p>
      </dgm:t>
    </dgm:pt>
    <dgm:pt modelId="{CE96BA37-30E7-4EDE-A736-548C5F426C7B}" type="pres">
      <dgm:prSet presAssocID="{12680248-F3D1-4416-80C7-2AD41DACE55B}" presName="Name0" presStyleCnt="0">
        <dgm:presLayoutVars>
          <dgm:chMax val="11"/>
          <dgm:chPref val="11"/>
          <dgm:dir/>
          <dgm:resizeHandles/>
        </dgm:presLayoutVars>
      </dgm:prSet>
      <dgm:spPr/>
    </dgm:pt>
    <dgm:pt modelId="{25B72B98-E09C-4277-A881-4199F868DA66}" type="pres">
      <dgm:prSet presAssocID="{8AC2C9A7-DA25-4880-A132-0C64E0161CAC}" presName="Accent5" presStyleCnt="0"/>
      <dgm:spPr/>
    </dgm:pt>
    <dgm:pt modelId="{6C386A56-3599-4321-85A6-B6ECC2993712}" type="pres">
      <dgm:prSet presAssocID="{8AC2C9A7-DA25-4880-A132-0C64E0161CAC}" presName="Accent" presStyleLbl="node1" presStyleIdx="0" presStyleCnt="5"/>
      <dgm:spPr/>
    </dgm:pt>
    <dgm:pt modelId="{08C38AEE-2B46-40F9-8F0E-5116248D44F1}" type="pres">
      <dgm:prSet presAssocID="{8AC2C9A7-DA25-4880-A132-0C64E0161CAC}" presName="ParentBackground5" presStyleCnt="0"/>
      <dgm:spPr/>
    </dgm:pt>
    <dgm:pt modelId="{0BAEB440-F9EE-49A9-88EB-134A751956BB}" type="pres">
      <dgm:prSet presAssocID="{8AC2C9A7-DA25-4880-A132-0C64E0161CAC}" presName="ParentBackground" presStyleLbl="fgAcc1" presStyleIdx="0" presStyleCnt="5"/>
      <dgm:spPr/>
    </dgm:pt>
    <dgm:pt modelId="{F8D32186-A263-40BC-B7CB-A36CE3BFD0F3}" type="pres">
      <dgm:prSet presAssocID="{8AC2C9A7-DA25-4880-A132-0C64E0161CAC}" presName="Parent5" presStyleLbl="revTx" presStyleIdx="0" presStyleCnt="0">
        <dgm:presLayoutVars>
          <dgm:chMax val="1"/>
          <dgm:chPref val="1"/>
          <dgm:bulletEnabled val="1"/>
        </dgm:presLayoutVars>
      </dgm:prSet>
      <dgm:spPr/>
    </dgm:pt>
    <dgm:pt modelId="{0C161BD1-7616-44FB-B14A-93ABA6A6E505}" type="pres">
      <dgm:prSet presAssocID="{E36EF815-6EEF-459C-BA0D-0CBB49EE22E2}" presName="Accent4" presStyleCnt="0"/>
      <dgm:spPr/>
    </dgm:pt>
    <dgm:pt modelId="{0EEBA2DA-C2EB-4FE9-9DD1-A7FEEB35AB51}" type="pres">
      <dgm:prSet presAssocID="{E36EF815-6EEF-459C-BA0D-0CBB49EE22E2}" presName="Accent" presStyleLbl="node1" presStyleIdx="1" presStyleCnt="5"/>
      <dgm:spPr/>
    </dgm:pt>
    <dgm:pt modelId="{B9F64EA3-6B8B-474C-976A-651EE4EE7286}" type="pres">
      <dgm:prSet presAssocID="{E36EF815-6EEF-459C-BA0D-0CBB49EE22E2}" presName="ParentBackground4" presStyleCnt="0"/>
      <dgm:spPr/>
    </dgm:pt>
    <dgm:pt modelId="{F2DAA346-B11D-4DF5-A2D5-D99DD8533A62}" type="pres">
      <dgm:prSet presAssocID="{E36EF815-6EEF-459C-BA0D-0CBB49EE22E2}" presName="ParentBackground" presStyleLbl="fgAcc1" presStyleIdx="1" presStyleCnt="5"/>
      <dgm:spPr/>
    </dgm:pt>
    <dgm:pt modelId="{F679CB6F-6D26-4432-80BA-03176394AAD5}" type="pres">
      <dgm:prSet presAssocID="{E36EF815-6EEF-459C-BA0D-0CBB49EE22E2}" presName="Parent4" presStyleLbl="revTx" presStyleIdx="0" presStyleCnt="0">
        <dgm:presLayoutVars>
          <dgm:chMax val="1"/>
          <dgm:chPref val="1"/>
          <dgm:bulletEnabled val="1"/>
        </dgm:presLayoutVars>
      </dgm:prSet>
      <dgm:spPr/>
    </dgm:pt>
    <dgm:pt modelId="{89539990-79D2-477C-987B-CE2C2995B056}" type="pres">
      <dgm:prSet presAssocID="{45F78AF9-B4B7-41B8-8AE3-5C3B9494D807}" presName="Accent3" presStyleCnt="0"/>
      <dgm:spPr/>
    </dgm:pt>
    <dgm:pt modelId="{57C6382A-4A58-4E46-BB12-89E806302FBB}" type="pres">
      <dgm:prSet presAssocID="{45F78AF9-B4B7-41B8-8AE3-5C3B9494D807}" presName="Accent" presStyleLbl="node1" presStyleIdx="2" presStyleCnt="5"/>
      <dgm:spPr/>
    </dgm:pt>
    <dgm:pt modelId="{B254ECD0-219E-4DE2-9FA0-20C2DB2D4045}" type="pres">
      <dgm:prSet presAssocID="{45F78AF9-B4B7-41B8-8AE3-5C3B9494D807}" presName="ParentBackground3" presStyleCnt="0"/>
      <dgm:spPr/>
    </dgm:pt>
    <dgm:pt modelId="{63240244-0B00-4EA9-9537-A09CF1BDC26E}" type="pres">
      <dgm:prSet presAssocID="{45F78AF9-B4B7-41B8-8AE3-5C3B9494D807}" presName="ParentBackground" presStyleLbl="fgAcc1" presStyleIdx="2" presStyleCnt="5"/>
      <dgm:spPr/>
    </dgm:pt>
    <dgm:pt modelId="{65B08E70-3CCC-4FA4-AC7C-DB061CF2EF41}" type="pres">
      <dgm:prSet presAssocID="{45F78AF9-B4B7-41B8-8AE3-5C3B9494D807}" presName="Parent3" presStyleLbl="revTx" presStyleIdx="0" presStyleCnt="0">
        <dgm:presLayoutVars>
          <dgm:chMax val="1"/>
          <dgm:chPref val="1"/>
          <dgm:bulletEnabled val="1"/>
        </dgm:presLayoutVars>
      </dgm:prSet>
      <dgm:spPr/>
    </dgm:pt>
    <dgm:pt modelId="{16AF51C7-4AB0-4DE3-95AC-EAEDC79F3A9F}" type="pres">
      <dgm:prSet presAssocID="{5C738EA2-9260-41A1-94B4-02995F404D77}" presName="Accent2" presStyleCnt="0"/>
      <dgm:spPr/>
    </dgm:pt>
    <dgm:pt modelId="{8E9B0431-F9CD-4993-889C-1AED3C816EF3}" type="pres">
      <dgm:prSet presAssocID="{5C738EA2-9260-41A1-94B4-02995F404D77}" presName="Accent" presStyleLbl="node1" presStyleIdx="3" presStyleCnt="5"/>
      <dgm:spPr/>
    </dgm:pt>
    <dgm:pt modelId="{0DDB86BB-5E10-46AF-8082-3361BF446EEC}" type="pres">
      <dgm:prSet presAssocID="{5C738EA2-9260-41A1-94B4-02995F404D77}" presName="ParentBackground2" presStyleCnt="0"/>
      <dgm:spPr/>
    </dgm:pt>
    <dgm:pt modelId="{BE7F99E7-83B0-4187-AF2E-BB07F50B71B1}" type="pres">
      <dgm:prSet presAssocID="{5C738EA2-9260-41A1-94B4-02995F404D77}" presName="ParentBackground" presStyleLbl="fgAcc1" presStyleIdx="3" presStyleCnt="5"/>
      <dgm:spPr/>
    </dgm:pt>
    <dgm:pt modelId="{F1ECBE8A-BED5-49BA-8F7D-12E60BDBE898}" type="pres">
      <dgm:prSet presAssocID="{5C738EA2-9260-41A1-94B4-02995F404D77}" presName="Parent2" presStyleLbl="revTx" presStyleIdx="0" presStyleCnt="0">
        <dgm:presLayoutVars>
          <dgm:chMax val="1"/>
          <dgm:chPref val="1"/>
          <dgm:bulletEnabled val="1"/>
        </dgm:presLayoutVars>
      </dgm:prSet>
      <dgm:spPr/>
    </dgm:pt>
    <dgm:pt modelId="{D84DA850-F1E7-4E0A-9B0F-F32D290BE498}" type="pres">
      <dgm:prSet presAssocID="{70FDE25A-9A66-49D2-B85F-23ADF9C50CEF}" presName="Accent1" presStyleCnt="0"/>
      <dgm:spPr/>
    </dgm:pt>
    <dgm:pt modelId="{594965C0-B81D-404C-B703-D49F629038AD}" type="pres">
      <dgm:prSet presAssocID="{70FDE25A-9A66-49D2-B85F-23ADF9C50CEF}" presName="Accent" presStyleLbl="node1" presStyleIdx="4" presStyleCnt="5"/>
      <dgm:spPr/>
    </dgm:pt>
    <dgm:pt modelId="{8101C691-8760-4901-8106-CE3D361A753F}" type="pres">
      <dgm:prSet presAssocID="{70FDE25A-9A66-49D2-B85F-23ADF9C50CEF}" presName="ParentBackground1" presStyleCnt="0"/>
      <dgm:spPr/>
    </dgm:pt>
    <dgm:pt modelId="{4313D18E-18D4-4448-931F-DE7EA34E76F6}" type="pres">
      <dgm:prSet presAssocID="{70FDE25A-9A66-49D2-B85F-23ADF9C50CEF}" presName="ParentBackground" presStyleLbl="fgAcc1" presStyleIdx="4" presStyleCnt="5"/>
      <dgm:spPr/>
    </dgm:pt>
    <dgm:pt modelId="{576227BC-FCF3-4032-8816-AFA87C7EBE9F}" type="pres">
      <dgm:prSet presAssocID="{70FDE25A-9A66-49D2-B85F-23ADF9C50CEF}" presName="Parent1" presStyleLbl="revTx" presStyleIdx="0" presStyleCnt="0">
        <dgm:presLayoutVars>
          <dgm:chMax val="1"/>
          <dgm:chPref val="1"/>
          <dgm:bulletEnabled val="1"/>
        </dgm:presLayoutVars>
      </dgm:prSet>
      <dgm:spPr/>
    </dgm:pt>
  </dgm:ptLst>
  <dgm:cxnLst>
    <dgm:cxn modelId="{F2010E08-7257-43BF-A1DB-5C459D82FBFE}" type="presOf" srcId="{5C738EA2-9260-41A1-94B4-02995F404D77}" destId="{BE7F99E7-83B0-4187-AF2E-BB07F50B71B1}" srcOrd="0" destOrd="0" presId="urn:microsoft.com/office/officeart/2011/layout/CircleProcess"/>
    <dgm:cxn modelId="{DE5F9C1B-CDC0-4F04-A9AE-193B61C08040}" type="presOf" srcId="{45F78AF9-B4B7-41B8-8AE3-5C3B9494D807}" destId="{65B08E70-3CCC-4FA4-AC7C-DB061CF2EF41}" srcOrd="1" destOrd="0" presId="urn:microsoft.com/office/officeart/2011/layout/CircleProcess"/>
    <dgm:cxn modelId="{88203321-53CF-4461-B334-F8519BF8A556}" type="presOf" srcId="{8AC2C9A7-DA25-4880-A132-0C64E0161CAC}" destId="{0BAEB440-F9EE-49A9-88EB-134A751956BB}" srcOrd="0" destOrd="0" presId="urn:microsoft.com/office/officeart/2011/layout/CircleProcess"/>
    <dgm:cxn modelId="{35FA7A3C-74CF-45C6-AD5B-385EF8D042DE}" srcId="{12680248-F3D1-4416-80C7-2AD41DACE55B}" destId="{E36EF815-6EEF-459C-BA0D-0CBB49EE22E2}" srcOrd="3" destOrd="0" parTransId="{809EC4E4-39ED-4E41-A041-55E1C81EBBBE}" sibTransId="{F43CEFDD-183B-48D1-B093-A605ED4FBC58}"/>
    <dgm:cxn modelId="{376A015B-B0E4-454D-BB2B-C283ECE47D60}" type="presOf" srcId="{70FDE25A-9A66-49D2-B85F-23ADF9C50CEF}" destId="{576227BC-FCF3-4032-8816-AFA87C7EBE9F}" srcOrd="1" destOrd="0" presId="urn:microsoft.com/office/officeart/2011/layout/CircleProcess"/>
    <dgm:cxn modelId="{F0D9B566-D9B5-4C45-A2F0-4BF541C8B343}" type="presOf" srcId="{5C738EA2-9260-41A1-94B4-02995F404D77}" destId="{F1ECBE8A-BED5-49BA-8F7D-12E60BDBE898}" srcOrd="1" destOrd="0" presId="urn:microsoft.com/office/officeart/2011/layout/CircleProcess"/>
    <dgm:cxn modelId="{96BCC646-E08E-461A-ADDC-E6AFE84D75D2}" srcId="{12680248-F3D1-4416-80C7-2AD41DACE55B}" destId="{8AC2C9A7-DA25-4880-A132-0C64E0161CAC}" srcOrd="4" destOrd="0" parTransId="{B3D519EB-F89B-4BF5-8AEF-7C9621971F9C}" sibTransId="{EFC6BF7F-95B9-495D-8270-C52E4DA4898B}"/>
    <dgm:cxn modelId="{AE73466B-76E7-4782-9C90-E0172E05864F}" type="presOf" srcId="{8AC2C9A7-DA25-4880-A132-0C64E0161CAC}" destId="{F8D32186-A263-40BC-B7CB-A36CE3BFD0F3}" srcOrd="1" destOrd="0" presId="urn:microsoft.com/office/officeart/2011/layout/CircleProcess"/>
    <dgm:cxn modelId="{84C86071-67A5-445F-9385-742FB30377DE}" srcId="{12680248-F3D1-4416-80C7-2AD41DACE55B}" destId="{45F78AF9-B4B7-41B8-8AE3-5C3B9494D807}" srcOrd="2" destOrd="0" parTransId="{4E12E520-A82B-4A28-99E6-B6575F81FE88}" sibTransId="{678BDCD0-1F01-4A81-896D-D578EFBD1C84}"/>
    <dgm:cxn modelId="{E2F08179-8E37-427C-8047-1EE556282BC6}" srcId="{12680248-F3D1-4416-80C7-2AD41DACE55B}" destId="{70FDE25A-9A66-49D2-B85F-23ADF9C50CEF}" srcOrd="0" destOrd="0" parTransId="{203A9716-51E8-47EF-9F2E-6C932C4341DC}" sibTransId="{028F9845-FA4D-4AED-8176-00FF8E9CFE43}"/>
    <dgm:cxn modelId="{8B38277C-6447-49E9-883B-4BFF1CFB5780}" type="presOf" srcId="{12680248-F3D1-4416-80C7-2AD41DACE55B}" destId="{CE96BA37-30E7-4EDE-A736-548C5F426C7B}" srcOrd="0" destOrd="0" presId="urn:microsoft.com/office/officeart/2011/layout/CircleProcess"/>
    <dgm:cxn modelId="{B5EE7DD5-C903-4698-B711-F7C35AD0A4BC}" type="presOf" srcId="{45F78AF9-B4B7-41B8-8AE3-5C3B9494D807}" destId="{63240244-0B00-4EA9-9537-A09CF1BDC26E}" srcOrd="0" destOrd="0" presId="urn:microsoft.com/office/officeart/2011/layout/CircleProcess"/>
    <dgm:cxn modelId="{662479D9-D0AA-4C7C-8906-02125841ADA0}" srcId="{12680248-F3D1-4416-80C7-2AD41DACE55B}" destId="{5C738EA2-9260-41A1-94B4-02995F404D77}" srcOrd="1" destOrd="0" parTransId="{07196C04-DAA8-4F9B-8053-0306017E5783}" sibTransId="{5C963BD4-F83B-4FCE-B2D2-01183EFC013D}"/>
    <dgm:cxn modelId="{E53B37E0-A512-4A9A-B7B2-17191111BB16}" type="presOf" srcId="{70FDE25A-9A66-49D2-B85F-23ADF9C50CEF}" destId="{4313D18E-18D4-4448-931F-DE7EA34E76F6}" srcOrd="0" destOrd="0" presId="urn:microsoft.com/office/officeart/2011/layout/CircleProcess"/>
    <dgm:cxn modelId="{82FE35E1-BE74-4BD0-BE3C-1AF522923991}" type="presOf" srcId="{E36EF815-6EEF-459C-BA0D-0CBB49EE22E2}" destId="{F679CB6F-6D26-4432-80BA-03176394AAD5}" srcOrd="1" destOrd="0" presId="urn:microsoft.com/office/officeart/2011/layout/CircleProcess"/>
    <dgm:cxn modelId="{6D56BFE7-6A7E-43DD-AAE6-DECB88B49353}" type="presOf" srcId="{E36EF815-6EEF-459C-BA0D-0CBB49EE22E2}" destId="{F2DAA346-B11D-4DF5-A2D5-D99DD8533A62}" srcOrd="0" destOrd="0" presId="urn:microsoft.com/office/officeart/2011/layout/CircleProcess"/>
    <dgm:cxn modelId="{EFAF016D-669D-4604-84BA-BB6A28D670F6}" type="presParOf" srcId="{CE96BA37-30E7-4EDE-A736-548C5F426C7B}" destId="{25B72B98-E09C-4277-A881-4199F868DA66}" srcOrd="0" destOrd="0" presId="urn:microsoft.com/office/officeart/2011/layout/CircleProcess"/>
    <dgm:cxn modelId="{FC07392D-4919-4E56-9B52-7FF014349BFA}" type="presParOf" srcId="{25B72B98-E09C-4277-A881-4199F868DA66}" destId="{6C386A56-3599-4321-85A6-B6ECC2993712}" srcOrd="0" destOrd="0" presId="urn:microsoft.com/office/officeart/2011/layout/CircleProcess"/>
    <dgm:cxn modelId="{FCD1A8F9-7DA9-4C91-9E1D-E6A6B61D01CE}" type="presParOf" srcId="{CE96BA37-30E7-4EDE-A736-548C5F426C7B}" destId="{08C38AEE-2B46-40F9-8F0E-5116248D44F1}" srcOrd="1" destOrd="0" presId="urn:microsoft.com/office/officeart/2011/layout/CircleProcess"/>
    <dgm:cxn modelId="{F97C0569-96EF-4C74-A81B-7F723B520A97}" type="presParOf" srcId="{08C38AEE-2B46-40F9-8F0E-5116248D44F1}" destId="{0BAEB440-F9EE-49A9-88EB-134A751956BB}" srcOrd="0" destOrd="0" presId="urn:microsoft.com/office/officeart/2011/layout/CircleProcess"/>
    <dgm:cxn modelId="{F7C9A589-AAF5-4336-8B29-8630C2B975E7}" type="presParOf" srcId="{CE96BA37-30E7-4EDE-A736-548C5F426C7B}" destId="{F8D32186-A263-40BC-B7CB-A36CE3BFD0F3}" srcOrd="2" destOrd="0" presId="urn:microsoft.com/office/officeart/2011/layout/CircleProcess"/>
    <dgm:cxn modelId="{D07387B5-24D9-49BE-8DD7-1BABFB7FB448}" type="presParOf" srcId="{CE96BA37-30E7-4EDE-A736-548C5F426C7B}" destId="{0C161BD1-7616-44FB-B14A-93ABA6A6E505}" srcOrd="3" destOrd="0" presId="urn:microsoft.com/office/officeart/2011/layout/CircleProcess"/>
    <dgm:cxn modelId="{E217BE72-E034-4AA8-ABD9-5026BA2E2A7F}" type="presParOf" srcId="{0C161BD1-7616-44FB-B14A-93ABA6A6E505}" destId="{0EEBA2DA-C2EB-4FE9-9DD1-A7FEEB35AB51}" srcOrd="0" destOrd="0" presId="urn:microsoft.com/office/officeart/2011/layout/CircleProcess"/>
    <dgm:cxn modelId="{7DA8AEC2-C2AA-4C15-A0A5-2D22E4B82493}" type="presParOf" srcId="{CE96BA37-30E7-4EDE-A736-548C5F426C7B}" destId="{B9F64EA3-6B8B-474C-976A-651EE4EE7286}" srcOrd="4" destOrd="0" presId="urn:microsoft.com/office/officeart/2011/layout/CircleProcess"/>
    <dgm:cxn modelId="{E7288E93-EF28-48E5-8EE7-188BC2C597DD}" type="presParOf" srcId="{B9F64EA3-6B8B-474C-976A-651EE4EE7286}" destId="{F2DAA346-B11D-4DF5-A2D5-D99DD8533A62}" srcOrd="0" destOrd="0" presId="urn:microsoft.com/office/officeart/2011/layout/CircleProcess"/>
    <dgm:cxn modelId="{311A9601-B72E-434D-A03B-1F5891DF1449}" type="presParOf" srcId="{CE96BA37-30E7-4EDE-A736-548C5F426C7B}" destId="{F679CB6F-6D26-4432-80BA-03176394AAD5}" srcOrd="5" destOrd="0" presId="urn:microsoft.com/office/officeart/2011/layout/CircleProcess"/>
    <dgm:cxn modelId="{E6BED3EC-F661-4C73-9708-7828582D02A2}" type="presParOf" srcId="{CE96BA37-30E7-4EDE-A736-548C5F426C7B}" destId="{89539990-79D2-477C-987B-CE2C2995B056}" srcOrd="6" destOrd="0" presId="urn:microsoft.com/office/officeart/2011/layout/CircleProcess"/>
    <dgm:cxn modelId="{D12B990C-63DB-4EC7-AD54-F28301A6712F}" type="presParOf" srcId="{89539990-79D2-477C-987B-CE2C2995B056}" destId="{57C6382A-4A58-4E46-BB12-89E806302FBB}" srcOrd="0" destOrd="0" presId="urn:microsoft.com/office/officeart/2011/layout/CircleProcess"/>
    <dgm:cxn modelId="{8294049B-AE8C-4960-B751-526C18B4E9E6}" type="presParOf" srcId="{CE96BA37-30E7-4EDE-A736-548C5F426C7B}" destId="{B254ECD0-219E-4DE2-9FA0-20C2DB2D4045}" srcOrd="7" destOrd="0" presId="urn:microsoft.com/office/officeart/2011/layout/CircleProcess"/>
    <dgm:cxn modelId="{CED0A064-5098-4C04-A2B5-9DC67493854B}" type="presParOf" srcId="{B254ECD0-219E-4DE2-9FA0-20C2DB2D4045}" destId="{63240244-0B00-4EA9-9537-A09CF1BDC26E}" srcOrd="0" destOrd="0" presId="urn:microsoft.com/office/officeart/2011/layout/CircleProcess"/>
    <dgm:cxn modelId="{1D59F2C7-8CDC-41FD-A602-0A3F817E35C1}" type="presParOf" srcId="{CE96BA37-30E7-4EDE-A736-548C5F426C7B}" destId="{65B08E70-3CCC-4FA4-AC7C-DB061CF2EF41}" srcOrd="8" destOrd="0" presId="urn:microsoft.com/office/officeart/2011/layout/CircleProcess"/>
    <dgm:cxn modelId="{92EADCF2-F8C5-4BB2-9ADA-D50CBBDE5BF4}" type="presParOf" srcId="{CE96BA37-30E7-4EDE-A736-548C5F426C7B}" destId="{16AF51C7-4AB0-4DE3-95AC-EAEDC79F3A9F}" srcOrd="9" destOrd="0" presId="urn:microsoft.com/office/officeart/2011/layout/CircleProcess"/>
    <dgm:cxn modelId="{6CDD9B8B-DA63-483D-95EC-1D29275E8DDB}" type="presParOf" srcId="{16AF51C7-4AB0-4DE3-95AC-EAEDC79F3A9F}" destId="{8E9B0431-F9CD-4993-889C-1AED3C816EF3}" srcOrd="0" destOrd="0" presId="urn:microsoft.com/office/officeart/2011/layout/CircleProcess"/>
    <dgm:cxn modelId="{02B39EBE-F044-4792-991C-70735768E295}" type="presParOf" srcId="{CE96BA37-30E7-4EDE-A736-548C5F426C7B}" destId="{0DDB86BB-5E10-46AF-8082-3361BF446EEC}" srcOrd="10" destOrd="0" presId="urn:microsoft.com/office/officeart/2011/layout/CircleProcess"/>
    <dgm:cxn modelId="{EED1C3C8-6BFA-4B51-A05F-95AAF6A712C6}" type="presParOf" srcId="{0DDB86BB-5E10-46AF-8082-3361BF446EEC}" destId="{BE7F99E7-83B0-4187-AF2E-BB07F50B71B1}" srcOrd="0" destOrd="0" presId="urn:microsoft.com/office/officeart/2011/layout/CircleProcess"/>
    <dgm:cxn modelId="{198CD24D-AFDD-4A35-A479-660F8A96B537}" type="presParOf" srcId="{CE96BA37-30E7-4EDE-A736-548C5F426C7B}" destId="{F1ECBE8A-BED5-49BA-8F7D-12E60BDBE898}" srcOrd="11" destOrd="0" presId="urn:microsoft.com/office/officeart/2011/layout/CircleProcess"/>
    <dgm:cxn modelId="{42F201B2-8A6F-403D-B0B6-3C3F47EBFF62}" type="presParOf" srcId="{CE96BA37-30E7-4EDE-A736-548C5F426C7B}" destId="{D84DA850-F1E7-4E0A-9B0F-F32D290BE498}" srcOrd="12" destOrd="0" presId="urn:microsoft.com/office/officeart/2011/layout/CircleProcess"/>
    <dgm:cxn modelId="{0E6430D8-C6BC-489C-A880-148BCC1B9C65}" type="presParOf" srcId="{D84DA850-F1E7-4E0A-9B0F-F32D290BE498}" destId="{594965C0-B81D-404C-B703-D49F629038AD}" srcOrd="0" destOrd="0" presId="urn:microsoft.com/office/officeart/2011/layout/CircleProcess"/>
    <dgm:cxn modelId="{360F7377-0618-4C17-AC82-080952C536BE}" type="presParOf" srcId="{CE96BA37-30E7-4EDE-A736-548C5F426C7B}" destId="{8101C691-8760-4901-8106-CE3D361A753F}" srcOrd="13" destOrd="0" presId="urn:microsoft.com/office/officeart/2011/layout/CircleProcess"/>
    <dgm:cxn modelId="{FF9D6A5B-182A-4516-AFFD-13AB87CACB9E}" type="presParOf" srcId="{8101C691-8760-4901-8106-CE3D361A753F}" destId="{4313D18E-18D4-4448-931F-DE7EA34E76F6}" srcOrd="0" destOrd="0" presId="urn:microsoft.com/office/officeart/2011/layout/CircleProcess"/>
    <dgm:cxn modelId="{154F2104-9AB2-4DCD-A111-8E0B9459E873}" type="presParOf" srcId="{CE96BA37-30E7-4EDE-A736-548C5F426C7B}" destId="{576227BC-FCF3-4032-8816-AFA87C7EBE9F}" srcOrd="14" destOrd="0" presId="urn:microsoft.com/office/officeart/2011/layout/Circle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2680248-F3D1-4416-80C7-2AD41DACE55B}" type="doc">
      <dgm:prSet loTypeId="urn:microsoft.com/office/officeart/2005/8/layout/hChevron3" loCatId="process" qsTypeId="urn:microsoft.com/office/officeart/2005/8/quickstyle/simple3" qsCatId="simple" csTypeId="urn:microsoft.com/office/officeart/2005/8/colors/accent1_2" csCatId="accent1" phldr="1"/>
      <dgm:spPr/>
      <dgm:t>
        <a:bodyPr/>
        <a:lstStyle/>
        <a:p>
          <a:endParaRPr lang="en-IN"/>
        </a:p>
      </dgm:t>
    </dgm:pt>
    <dgm:pt modelId="{70FDE25A-9A66-49D2-B85F-23ADF9C50CEF}">
      <dgm:prSet phldrT="[Text]" custT="1"/>
      <dgm:spPr/>
      <dgm:t>
        <a:bodyPr/>
        <a:lstStyle/>
        <a:p>
          <a:pPr algn="just">
            <a:buNone/>
          </a:pPr>
          <a:r>
            <a:rPr lang="en-IN" sz="2000" b="1" u="sng">
              <a:solidFill>
                <a:schemeClr val="bg1"/>
              </a:solidFill>
              <a:latin typeface="Arial" panose="020B0604020202020204" pitchFamily="34" charset="0"/>
              <a:cs typeface="Arial" panose="020B0604020202020204" pitchFamily="34" charset="0"/>
            </a:rPr>
            <a:t>Pre-SCN consultation</a:t>
          </a:r>
        </a:p>
      </dgm:t>
    </dgm:pt>
    <dgm:pt modelId="{203A9716-51E8-47EF-9F2E-6C932C4341DC}" type="parTrans" cxnId="{E2F08179-8E37-427C-8047-1EE556282BC6}">
      <dgm:prSet/>
      <dgm:spPr/>
      <dgm:t>
        <a:bodyPr/>
        <a:lstStyle/>
        <a:p>
          <a:endParaRPr lang="en-IN"/>
        </a:p>
      </dgm:t>
    </dgm:pt>
    <dgm:pt modelId="{028F9845-FA4D-4AED-8176-00FF8E9CFE43}" type="sibTrans" cxnId="{E2F08179-8E37-427C-8047-1EE556282BC6}">
      <dgm:prSet/>
      <dgm:spPr/>
      <dgm:t>
        <a:bodyPr/>
        <a:lstStyle/>
        <a:p>
          <a:endParaRPr lang="en-IN"/>
        </a:p>
      </dgm:t>
    </dgm:pt>
    <dgm:pt modelId="{94E124CC-FD22-4508-A615-7C637EA43EA6}">
      <dgm:prSet phldrT="[Text]" custT="1"/>
      <dgm:spPr/>
      <dgm:t>
        <a:bodyPr/>
        <a:lstStyle/>
        <a:p>
          <a:pPr algn="just">
            <a:buFont typeface="+mj-lt"/>
            <a:buAutoNum type="arabicPeriod"/>
          </a:pPr>
          <a:r>
            <a:rPr lang="en-IN" sz="2000" b="0" u="none">
              <a:solidFill>
                <a:schemeClr val="bg1"/>
              </a:solidFill>
              <a:latin typeface="Arial" panose="020B0604020202020204" pitchFamily="34" charset="0"/>
              <a:cs typeface="Arial" panose="020B0604020202020204" pitchFamily="34" charset="0"/>
            </a:rPr>
            <a:t>Conduct enquiry if required with the approval of specified authority</a:t>
          </a:r>
        </a:p>
      </dgm:t>
    </dgm:pt>
    <dgm:pt modelId="{9F80AB89-BC93-446F-866F-63FBB8466331}" type="parTrans" cxnId="{72B65BCD-4AC2-4826-BBA6-E6DBEDCDA558}">
      <dgm:prSet/>
      <dgm:spPr/>
      <dgm:t>
        <a:bodyPr/>
        <a:lstStyle/>
        <a:p>
          <a:endParaRPr lang="en-US"/>
        </a:p>
      </dgm:t>
    </dgm:pt>
    <dgm:pt modelId="{E22387E6-6E5A-458A-889B-6677643CBAE8}" type="sibTrans" cxnId="{72B65BCD-4AC2-4826-BBA6-E6DBEDCDA558}">
      <dgm:prSet/>
      <dgm:spPr/>
      <dgm:t>
        <a:bodyPr/>
        <a:lstStyle/>
        <a:p>
          <a:endParaRPr lang="en-US"/>
        </a:p>
      </dgm:t>
    </dgm:pt>
    <dgm:pt modelId="{E20022C2-03B9-4F13-A78F-735AD790A37F}">
      <dgm:prSet phldrT="[Text]" custT="1"/>
      <dgm:spPr/>
      <dgm:t>
        <a:bodyPr/>
        <a:lstStyle/>
        <a:p>
          <a:pPr algn="just">
            <a:buFont typeface="+mj-lt"/>
            <a:buAutoNum type="arabicPeriod"/>
          </a:pPr>
          <a:r>
            <a:rPr lang="en-IN" sz="2000" b="0" u="none">
              <a:solidFill>
                <a:schemeClr val="bg1"/>
              </a:solidFill>
              <a:latin typeface="Arial" panose="020B0604020202020204" pitchFamily="34" charset="0"/>
              <a:cs typeface="Arial" panose="020B0604020202020204" pitchFamily="34" charset="0"/>
            </a:rPr>
            <a:t>Provide an opportunity for hearing by issuance of SCN</a:t>
          </a:r>
        </a:p>
      </dgm:t>
    </dgm:pt>
    <dgm:pt modelId="{F6126DDB-19A5-451C-B13B-9B0ABB91B986}" type="parTrans" cxnId="{6EE71E52-7B04-4632-8C36-FB4F25B22747}">
      <dgm:prSet/>
      <dgm:spPr/>
      <dgm:t>
        <a:bodyPr/>
        <a:lstStyle/>
        <a:p>
          <a:endParaRPr lang="en-US"/>
        </a:p>
      </dgm:t>
    </dgm:pt>
    <dgm:pt modelId="{6F64FB75-5EC1-4302-95C6-5FC84920D079}" type="sibTrans" cxnId="{6EE71E52-7B04-4632-8C36-FB4F25B22747}">
      <dgm:prSet/>
      <dgm:spPr/>
      <dgm:t>
        <a:bodyPr/>
        <a:lstStyle/>
        <a:p>
          <a:endParaRPr lang="en-US"/>
        </a:p>
      </dgm:t>
    </dgm:pt>
    <dgm:pt modelId="{D418CE87-EB22-4427-A3C3-81C184AFD9BC}">
      <dgm:prSet phldrT="[Text]" custT="1"/>
      <dgm:spPr/>
      <dgm:t>
        <a:bodyPr/>
        <a:lstStyle/>
        <a:p>
          <a:pPr algn="just">
            <a:buFont typeface="+mj-lt"/>
            <a:buAutoNum type="arabicPeriod"/>
          </a:pPr>
          <a:r>
            <a:rPr lang="en-IN" sz="2000" b="0" u="none">
              <a:solidFill>
                <a:schemeClr val="bg1"/>
              </a:solidFill>
              <a:latin typeface="Arial" panose="020B0604020202020204" pitchFamily="34" charset="0"/>
              <a:cs typeface="Arial" panose="020B0604020202020204" pitchFamily="34" charset="0"/>
            </a:rPr>
            <a:t>Pass on order with the approval of specified authority– Time limit: One month from the end of the month in which reply is received/one month from the end of the month in which time limit for reply expires.</a:t>
          </a:r>
        </a:p>
      </dgm:t>
    </dgm:pt>
    <dgm:pt modelId="{FA951AE3-09F2-49A5-B20C-10E791C4DC7A}" type="parTrans" cxnId="{FA0DEC5A-6ECA-47BD-A28F-5DF416967E49}">
      <dgm:prSet/>
      <dgm:spPr/>
      <dgm:t>
        <a:bodyPr/>
        <a:lstStyle/>
        <a:p>
          <a:endParaRPr lang="en-US"/>
        </a:p>
      </dgm:t>
    </dgm:pt>
    <dgm:pt modelId="{FB40DDD3-2297-49F0-93E4-C22A6F0251E0}" type="sibTrans" cxnId="{FA0DEC5A-6ECA-47BD-A28F-5DF416967E49}">
      <dgm:prSet/>
      <dgm:spPr/>
      <dgm:t>
        <a:bodyPr/>
        <a:lstStyle/>
        <a:p>
          <a:endParaRPr lang="en-US"/>
        </a:p>
      </dgm:t>
    </dgm:pt>
    <dgm:pt modelId="{7968E7A9-6CB7-46EE-B25C-5006E39E5458}">
      <dgm:prSet phldrT="[Text]" custT="1"/>
      <dgm:spPr/>
      <dgm:t>
        <a:bodyPr/>
        <a:lstStyle/>
        <a:p>
          <a:pPr algn="just">
            <a:buFont typeface="Arial" panose="020B0604020202020204" pitchFamily="34" charset="0"/>
            <a:buChar char="•"/>
          </a:pPr>
          <a:r>
            <a:rPr lang="en-IN" sz="2000" b="0" u="none">
              <a:solidFill>
                <a:schemeClr val="bg1"/>
              </a:solidFill>
              <a:latin typeface="Arial" panose="020B0604020202020204" pitchFamily="34" charset="0"/>
              <a:cs typeface="Arial" panose="020B0604020202020204" pitchFamily="34" charset="0"/>
            </a:rPr>
            <a:t>Specified authority – PCIT/PDIT/CIT if 3 years* from end of AY has not lapsed else, it is PCCIT/PDGIT/CCIT.</a:t>
          </a:r>
        </a:p>
      </dgm:t>
    </dgm:pt>
    <dgm:pt modelId="{974F47AF-F5D4-4AF6-94BA-EFF820C739E7}" type="parTrans" cxnId="{57777020-34D9-4538-80A8-D7731693A9DC}">
      <dgm:prSet/>
      <dgm:spPr/>
      <dgm:t>
        <a:bodyPr/>
        <a:lstStyle/>
        <a:p>
          <a:endParaRPr lang="en-US"/>
        </a:p>
      </dgm:t>
    </dgm:pt>
    <dgm:pt modelId="{06E34897-2263-46E4-9944-A44D2C539899}" type="sibTrans" cxnId="{57777020-34D9-4538-80A8-D7731693A9DC}">
      <dgm:prSet/>
      <dgm:spPr/>
      <dgm:t>
        <a:bodyPr/>
        <a:lstStyle/>
        <a:p>
          <a:endParaRPr lang="en-US"/>
        </a:p>
      </dgm:t>
    </dgm:pt>
    <dgm:pt modelId="{DD8942D7-369A-4E44-B685-8ACA879576AA}">
      <dgm:prSet phldrT="[Text]" custT="1"/>
      <dgm:spPr/>
      <dgm:t>
        <a:bodyPr/>
        <a:lstStyle/>
        <a:p>
          <a:pPr algn="just">
            <a:buFont typeface="+mj-lt"/>
            <a:buAutoNum type="arabicPeriod"/>
          </a:pPr>
          <a:r>
            <a:rPr lang="en-IN" sz="2000" b="0" u="none">
              <a:solidFill>
                <a:schemeClr val="bg1"/>
              </a:solidFill>
              <a:latin typeface="Arial" panose="020B0604020202020204" pitchFamily="34" charset="0"/>
              <a:cs typeface="Arial" panose="020B0604020202020204" pitchFamily="34" charset="0"/>
            </a:rPr>
            <a:t>Provision will not apply in search cases post April 1, 2021</a:t>
          </a:r>
        </a:p>
      </dgm:t>
    </dgm:pt>
    <dgm:pt modelId="{3C80DC1B-F5EA-4A18-9D15-54367C663F37}" type="parTrans" cxnId="{25E6AFC7-3126-4746-B916-B46D94F97BA9}">
      <dgm:prSet/>
      <dgm:spPr/>
      <dgm:t>
        <a:bodyPr/>
        <a:lstStyle/>
        <a:p>
          <a:endParaRPr lang="en-US"/>
        </a:p>
      </dgm:t>
    </dgm:pt>
    <dgm:pt modelId="{1264A6CE-457C-4D50-A0BD-4E05DA09077A}" type="sibTrans" cxnId="{25E6AFC7-3126-4746-B916-B46D94F97BA9}">
      <dgm:prSet/>
      <dgm:spPr/>
      <dgm:t>
        <a:bodyPr/>
        <a:lstStyle/>
        <a:p>
          <a:endParaRPr lang="en-US"/>
        </a:p>
      </dgm:t>
    </dgm:pt>
    <dgm:pt modelId="{01E27D69-20A6-49BD-B424-A6D22E1567D7}">
      <dgm:prSet phldrT="[Text]" custT="1"/>
      <dgm:spPr/>
      <dgm:t>
        <a:bodyPr/>
        <a:lstStyle/>
        <a:p>
          <a:pPr algn="just">
            <a:buFont typeface="+mj-lt"/>
            <a:buAutoNum type="arabicPeriod"/>
          </a:pPr>
          <a:r>
            <a:rPr lang="en-IN" sz="2000" b="1" u="sng">
              <a:solidFill>
                <a:schemeClr val="bg1"/>
              </a:solidFill>
              <a:latin typeface="Arial" panose="020B0604020202020204" pitchFamily="34" charset="0"/>
              <a:cs typeface="Arial" panose="020B0604020202020204" pitchFamily="34" charset="0"/>
            </a:rPr>
            <a:t>148 Notice</a:t>
          </a:r>
        </a:p>
      </dgm:t>
    </dgm:pt>
    <dgm:pt modelId="{6E995F99-BA52-477F-ABEC-7C6324CC9E60}" type="parTrans" cxnId="{5D9C87D2-D187-4C23-97E0-767AA3334163}">
      <dgm:prSet/>
      <dgm:spPr/>
      <dgm:t>
        <a:bodyPr/>
        <a:lstStyle/>
        <a:p>
          <a:endParaRPr lang="en-US"/>
        </a:p>
      </dgm:t>
    </dgm:pt>
    <dgm:pt modelId="{2D551A04-4D02-48D0-8A42-DA3EC1E7835A}" type="sibTrans" cxnId="{5D9C87D2-D187-4C23-97E0-767AA3334163}">
      <dgm:prSet/>
      <dgm:spPr/>
      <dgm:t>
        <a:bodyPr/>
        <a:lstStyle/>
        <a:p>
          <a:endParaRPr lang="en-US"/>
        </a:p>
      </dgm:t>
    </dgm:pt>
    <dgm:pt modelId="{7649ACE4-E842-4377-8AE5-EC5EAF207104}">
      <dgm:prSet phldrT="[Text]" custT="1"/>
      <dgm:spPr/>
      <dgm:t>
        <a:bodyPr/>
        <a:lstStyle/>
        <a:p>
          <a:pPr algn="just">
            <a:buFont typeface="+mj-lt"/>
            <a:buAutoNum type="arabicPeriod"/>
          </a:pPr>
          <a:r>
            <a:rPr lang="en-IN" sz="2000" b="0" u="none">
              <a:solidFill>
                <a:schemeClr val="bg1"/>
              </a:solidFill>
              <a:latin typeface="Arial" panose="020B0604020202020204" pitchFamily="34" charset="0"/>
              <a:cs typeface="Arial" panose="020B0604020202020204" pitchFamily="34" charset="0"/>
            </a:rPr>
            <a:t>To be issued along with the 148A(d) Order</a:t>
          </a:r>
        </a:p>
      </dgm:t>
    </dgm:pt>
    <dgm:pt modelId="{1FED344A-DB52-4204-938F-5AB06435224E}" type="parTrans" cxnId="{E39D852C-44FD-4A3D-AA2D-4703BF68D92E}">
      <dgm:prSet/>
      <dgm:spPr/>
      <dgm:t>
        <a:bodyPr/>
        <a:lstStyle/>
        <a:p>
          <a:endParaRPr lang="en-US"/>
        </a:p>
      </dgm:t>
    </dgm:pt>
    <dgm:pt modelId="{C5851853-13DC-45E0-97E9-BF281448F22C}" type="sibTrans" cxnId="{E39D852C-44FD-4A3D-AA2D-4703BF68D92E}">
      <dgm:prSet/>
      <dgm:spPr/>
      <dgm:t>
        <a:bodyPr/>
        <a:lstStyle/>
        <a:p>
          <a:endParaRPr lang="en-US"/>
        </a:p>
      </dgm:t>
    </dgm:pt>
    <dgm:pt modelId="{2D2BDDA3-D87A-48E3-B16A-FE3827271463}">
      <dgm:prSet phldrT="[Text]" custT="1"/>
      <dgm:spPr/>
      <dgm:t>
        <a:bodyPr/>
        <a:lstStyle/>
        <a:p>
          <a:pPr algn="just">
            <a:buFont typeface="+mj-lt"/>
            <a:buAutoNum type="arabicPeriod"/>
          </a:pPr>
          <a:r>
            <a:rPr lang="en-IN" sz="2000" b="0" u="none">
              <a:solidFill>
                <a:schemeClr val="bg1"/>
              </a:solidFill>
              <a:latin typeface="Arial" panose="020B0604020202020204" pitchFamily="34" charset="0"/>
              <a:cs typeface="Arial" panose="020B0604020202020204" pitchFamily="34" charset="0"/>
            </a:rPr>
            <a:t>ROI to be filed within a period of 3 months from the end of month in which Notice is issued subject to extension allowed by AO.</a:t>
          </a:r>
        </a:p>
      </dgm:t>
    </dgm:pt>
    <dgm:pt modelId="{62E45E42-A320-413D-BD7D-850A8BB0429F}" type="parTrans" cxnId="{FFB3F551-55AB-48DD-87A1-9ACD37607B76}">
      <dgm:prSet/>
      <dgm:spPr/>
      <dgm:t>
        <a:bodyPr/>
        <a:lstStyle/>
        <a:p>
          <a:endParaRPr lang="en-US"/>
        </a:p>
      </dgm:t>
    </dgm:pt>
    <dgm:pt modelId="{E0CB849A-0A3B-4792-BF5C-126692D45928}" type="sibTrans" cxnId="{FFB3F551-55AB-48DD-87A1-9ACD37607B76}">
      <dgm:prSet/>
      <dgm:spPr/>
      <dgm:t>
        <a:bodyPr/>
        <a:lstStyle/>
        <a:p>
          <a:endParaRPr lang="en-US"/>
        </a:p>
      </dgm:t>
    </dgm:pt>
    <dgm:pt modelId="{5E2E96A3-73E5-420A-B215-E1B9A7780D3D}" type="pres">
      <dgm:prSet presAssocID="{12680248-F3D1-4416-80C7-2AD41DACE55B}" presName="Name0" presStyleCnt="0">
        <dgm:presLayoutVars>
          <dgm:dir/>
          <dgm:resizeHandles val="exact"/>
        </dgm:presLayoutVars>
      </dgm:prSet>
      <dgm:spPr/>
    </dgm:pt>
    <dgm:pt modelId="{F5779289-8EF5-48CB-B46C-D6DA7D47107F}" type="pres">
      <dgm:prSet presAssocID="{70FDE25A-9A66-49D2-B85F-23ADF9C50CEF}" presName="parAndChTx" presStyleLbl="node1" presStyleIdx="0" presStyleCnt="2" custScaleX="182835">
        <dgm:presLayoutVars>
          <dgm:bulletEnabled val="1"/>
        </dgm:presLayoutVars>
      </dgm:prSet>
      <dgm:spPr/>
    </dgm:pt>
    <dgm:pt modelId="{73CF29C8-37C6-472D-BF13-68E687E02856}" type="pres">
      <dgm:prSet presAssocID="{028F9845-FA4D-4AED-8176-00FF8E9CFE43}" presName="parAndChSpace" presStyleCnt="0"/>
      <dgm:spPr/>
    </dgm:pt>
    <dgm:pt modelId="{9D20BC83-0D71-42C3-94D5-048C9A757FF1}" type="pres">
      <dgm:prSet presAssocID="{01E27D69-20A6-49BD-B424-A6D22E1567D7}" presName="parAndChTx" presStyleLbl="node1" presStyleIdx="1" presStyleCnt="2">
        <dgm:presLayoutVars>
          <dgm:bulletEnabled val="1"/>
        </dgm:presLayoutVars>
      </dgm:prSet>
      <dgm:spPr/>
    </dgm:pt>
  </dgm:ptLst>
  <dgm:cxnLst>
    <dgm:cxn modelId="{57777020-34D9-4538-80A8-D7731693A9DC}" srcId="{94E124CC-FD22-4508-A615-7C637EA43EA6}" destId="{7968E7A9-6CB7-46EE-B25C-5006E39E5458}" srcOrd="0" destOrd="0" parTransId="{974F47AF-F5D4-4AF6-94BA-EFF820C739E7}" sibTransId="{06E34897-2263-46E4-9944-A44D2C539899}"/>
    <dgm:cxn modelId="{E39D852C-44FD-4A3D-AA2D-4703BF68D92E}" srcId="{01E27D69-20A6-49BD-B424-A6D22E1567D7}" destId="{7649ACE4-E842-4377-8AE5-EC5EAF207104}" srcOrd="0" destOrd="0" parTransId="{1FED344A-DB52-4204-938F-5AB06435224E}" sibTransId="{C5851853-13DC-45E0-97E9-BF281448F22C}"/>
    <dgm:cxn modelId="{78DFA96B-27EA-473E-B77C-C9E2C5C5EC92}" type="presOf" srcId="{12680248-F3D1-4416-80C7-2AD41DACE55B}" destId="{5E2E96A3-73E5-420A-B215-E1B9A7780D3D}" srcOrd="0" destOrd="0" presId="urn:microsoft.com/office/officeart/2005/8/layout/hChevron3"/>
    <dgm:cxn modelId="{A73B3B6E-14B2-4468-9D00-BF796BFCB382}" type="presOf" srcId="{E20022C2-03B9-4F13-A78F-735AD790A37F}" destId="{F5779289-8EF5-48CB-B46C-D6DA7D47107F}" srcOrd="0" destOrd="3" presId="urn:microsoft.com/office/officeart/2005/8/layout/hChevron3"/>
    <dgm:cxn modelId="{31400F70-98C7-4443-9942-99CA25BB4317}" type="presOf" srcId="{01E27D69-20A6-49BD-B424-A6D22E1567D7}" destId="{9D20BC83-0D71-42C3-94D5-048C9A757FF1}" srcOrd="0" destOrd="0" presId="urn:microsoft.com/office/officeart/2005/8/layout/hChevron3"/>
    <dgm:cxn modelId="{FFB3F551-55AB-48DD-87A1-9ACD37607B76}" srcId="{01E27D69-20A6-49BD-B424-A6D22E1567D7}" destId="{2D2BDDA3-D87A-48E3-B16A-FE3827271463}" srcOrd="1" destOrd="0" parTransId="{62E45E42-A320-413D-BD7D-850A8BB0429F}" sibTransId="{E0CB849A-0A3B-4792-BF5C-126692D45928}"/>
    <dgm:cxn modelId="{6EE71E52-7B04-4632-8C36-FB4F25B22747}" srcId="{70FDE25A-9A66-49D2-B85F-23ADF9C50CEF}" destId="{E20022C2-03B9-4F13-A78F-735AD790A37F}" srcOrd="1" destOrd="0" parTransId="{F6126DDB-19A5-451C-B13B-9B0ABB91B986}" sibTransId="{6F64FB75-5EC1-4302-95C6-5FC84920D079}"/>
    <dgm:cxn modelId="{E2F08179-8E37-427C-8047-1EE556282BC6}" srcId="{12680248-F3D1-4416-80C7-2AD41DACE55B}" destId="{70FDE25A-9A66-49D2-B85F-23ADF9C50CEF}" srcOrd="0" destOrd="0" parTransId="{203A9716-51E8-47EF-9F2E-6C932C4341DC}" sibTransId="{028F9845-FA4D-4AED-8176-00FF8E9CFE43}"/>
    <dgm:cxn modelId="{FA0DEC5A-6ECA-47BD-A28F-5DF416967E49}" srcId="{70FDE25A-9A66-49D2-B85F-23ADF9C50CEF}" destId="{D418CE87-EB22-4427-A3C3-81C184AFD9BC}" srcOrd="2" destOrd="0" parTransId="{FA951AE3-09F2-49A5-B20C-10E791C4DC7A}" sibTransId="{FB40DDD3-2297-49F0-93E4-C22A6F0251E0}"/>
    <dgm:cxn modelId="{D8B83E88-A996-4EF3-AC8C-5BCC1F533EF1}" type="presOf" srcId="{7649ACE4-E842-4377-8AE5-EC5EAF207104}" destId="{9D20BC83-0D71-42C3-94D5-048C9A757FF1}" srcOrd="0" destOrd="1" presId="urn:microsoft.com/office/officeart/2005/8/layout/hChevron3"/>
    <dgm:cxn modelId="{82D52C8A-6BDD-4B5A-933F-B67EC56041B3}" type="presOf" srcId="{7968E7A9-6CB7-46EE-B25C-5006E39E5458}" destId="{F5779289-8EF5-48CB-B46C-D6DA7D47107F}" srcOrd="0" destOrd="2" presId="urn:microsoft.com/office/officeart/2005/8/layout/hChevron3"/>
    <dgm:cxn modelId="{561A5997-A008-4DE6-BD52-64BB1B6E6345}" type="presOf" srcId="{94E124CC-FD22-4508-A615-7C637EA43EA6}" destId="{F5779289-8EF5-48CB-B46C-D6DA7D47107F}" srcOrd="0" destOrd="1" presId="urn:microsoft.com/office/officeart/2005/8/layout/hChevron3"/>
    <dgm:cxn modelId="{25E6AFC7-3126-4746-B916-B46D94F97BA9}" srcId="{70FDE25A-9A66-49D2-B85F-23ADF9C50CEF}" destId="{DD8942D7-369A-4E44-B685-8ACA879576AA}" srcOrd="3" destOrd="0" parTransId="{3C80DC1B-F5EA-4A18-9D15-54367C663F37}" sibTransId="{1264A6CE-457C-4D50-A0BD-4E05DA09077A}"/>
    <dgm:cxn modelId="{3EED06CD-2863-4466-AA98-BCC1CE0CBC71}" type="presOf" srcId="{DD8942D7-369A-4E44-B685-8ACA879576AA}" destId="{F5779289-8EF5-48CB-B46C-D6DA7D47107F}" srcOrd="0" destOrd="5" presId="urn:microsoft.com/office/officeart/2005/8/layout/hChevron3"/>
    <dgm:cxn modelId="{72B65BCD-4AC2-4826-BBA6-E6DBEDCDA558}" srcId="{70FDE25A-9A66-49D2-B85F-23ADF9C50CEF}" destId="{94E124CC-FD22-4508-A615-7C637EA43EA6}" srcOrd="0" destOrd="0" parTransId="{9F80AB89-BC93-446F-866F-63FBB8466331}" sibTransId="{E22387E6-6E5A-458A-889B-6677643CBAE8}"/>
    <dgm:cxn modelId="{5D9C87D2-D187-4C23-97E0-767AA3334163}" srcId="{12680248-F3D1-4416-80C7-2AD41DACE55B}" destId="{01E27D69-20A6-49BD-B424-A6D22E1567D7}" srcOrd="1" destOrd="0" parTransId="{6E995F99-BA52-477F-ABEC-7C6324CC9E60}" sibTransId="{2D551A04-4D02-48D0-8A42-DA3EC1E7835A}"/>
    <dgm:cxn modelId="{D420EBD6-7EC2-4326-BF4B-C9E6E5CB406C}" type="presOf" srcId="{70FDE25A-9A66-49D2-B85F-23ADF9C50CEF}" destId="{F5779289-8EF5-48CB-B46C-D6DA7D47107F}" srcOrd="0" destOrd="0" presId="urn:microsoft.com/office/officeart/2005/8/layout/hChevron3"/>
    <dgm:cxn modelId="{3CB146DE-9B65-4042-955E-02698E40C31D}" type="presOf" srcId="{2D2BDDA3-D87A-48E3-B16A-FE3827271463}" destId="{9D20BC83-0D71-42C3-94D5-048C9A757FF1}" srcOrd="0" destOrd="2" presId="urn:microsoft.com/office/officeart/2005/8/layout/hChevron3"/>
    <dgm:cxn modelId="{8C8A00E3-DAB0-49D8-A96D-194E359BDB64}" type="presOf" srcId="{D418CE87-EB22-4427-A3C3-81C184AFD9BC}" destId="{F5779289-8EF5-48CB-B46C-D6DA7D47107F}" srcOrd="0" destOrd="4" presId="urn:microsoft.com/office/officeart/2005/8/layout/hChevron3"/>
    <dgm:cxn modelId="{6FCFC6E6-E578-4C3A-B4AA-19175159EDE1}" type="presParOf" srcId="{5E2E96A3-73E5-420A-B215-E1B9A7780D3D}" destId="{F5779289-8EF5-48CB-B46C-D6DA7D47107F}" srcOrd="0" destOrd="0" presId="urn:microsoft.com/office/officeart/2005/8/layout/hChevron3"/>
    <dgm:cxn modelId="{F5126C6F-70A4-4FC0-B7BE-0B5655E90B49}" type="presParOf" srcId="{5E2E96A3-73E5-420A-B215-E1B9A7780D3D}" destId="{73CF29C8-37C6-472D-BF13-68E687E02856}" srcOrd="1" destOrd="0" presId="urn:microsoft.com/office/officeart/2005/8/layout/hChevron3"/>
    <dgm:cxn modelId="{A351A318-3989-4E2F-A898-4B2C551CF87A}" type="presParOf" srcId="{5E2E96A3-73E5-420A-B215-E1B9A7780D3D}" destId="{9D20BC83-0D71-42C3-94D5-048C9A757FF1}" srcOrd="2"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7EB8B9E-8FFA-4888-AAD9-AEDBE26F5215}" type="doc">
      <dgm:prSet loTypeId="urn:diagrams.loki3.com/BracketList" loCatId="list" qsTypeId="urn:microsoft.com/office/officeart/2005/8/quickstyle/simple3" qsCatId="simple" csTypeId="urn:microsoft.com/office/officeart/2005/8/colors/accent1_2" csCatId="accent1" phldr="1"/>
      <dgm:spPr/>
      <dgm:t>
        <a:bodyPr/>
        <a:lstStyle/>
        <a:p>
          <a:endParaRPr lang="en-US"/>
        </a:p>
      </dgm:t>
    </dgm:pt>
    <dgm:pt modelId="{CBB92131-060F-482A-AF27-4292489182F3}">
      <dgm:prSet phldrT="[Text]" custT="1"/>
      <dgm:spPr/>
      <dgm:t>
        <a:bodyPr/>
        <a:lstStyle/>
        <a:p>
          <a:pPr algn="just"/>
          <a:r>
            <a:rPr lang="en-US" sz="2000" b="1" u="sng">
              <a:latin typeface="Arial" panose="020B0604020202020204" pitchFamily="34" charset="0"/>
              <a:cs typeface="Arial" panose="020B0604020202020204" pitchFamily="34" charset="0"/>
            </a:rPr>
            <a:t>Time Limit for 148 Notice (Section 149) </a:t>
          </a:r>
          <a:endParaRPr lang="en-US" sz="2000" u="sng">
            <a:latin typeface="Arial" panose="020B0604020202020204" pitchFamily="34" charset="0"/>
            <a:cs typeface="Arial" panose="020B0604020202020204" pitchFamily="34" charset="0"/>
          </a:endParaRPr>
        </a:p>
      </dgm:t>
    </dgm:pt>
    <dgm:pt modelId="{7C0EADDC-3AC3-4847-A924-7EA139CDF466}" type="parTrans" cxnId="{D8505F5B-2BF0-4AA7-AADE-366B891E2728}">
      <dgm:prSet/>
      <dgm:spPr/>
      <dgm:t>
        <a:bodyPr/>
        <a:lstStyle/>
        <a:p>
          <a:endParaRPr lang="en-US"/>
        </a:p>
      </dgm:t>
    </dgm:pt>
    <dgm:pt modelId="{9857CDB1-8BF0-4DCB-BF9F-3862B3477D09}" type="sibTrans" cxnId="{D8505F5B-2BF0-4AA7-AADE-366B891E2728}">
      <dgm:prSet/>
      <dgm:spPr/>
      <dgm:t>
        <a:bodyPr/>
        <a:lstStyle/>
        <a:p>
          <a:endParaRPr lang="en-US"/>
        </a:p>
      </dgm:t>
    </dgm:pt>
    <dgm:pt modelId="{0BE85392-C43C-4523-9DD2-8E9F815C8527}">
      <dgm:prSet phldrT="[Text]" custT="1"/>
      <dgm:spPr/>
      <dgm:t>
        <a:bodyPr/>
        <a:lstStyle/>
        <a:p>
          <a:pPr algn="just">
            <a:lnSpc>
              <a:spcPct val="100000"/>
            </a:lnSpc>
          </a:pPr>
          <a:r>
            <a:rPr lang="en-US" sz="2000" b="0" i="0" u="none">
              <a:latin typeface="Arial" panose="020B0604020202020204" pitchFamily="34" charset="0"/>
              <a:cs typeface="Arial" panose="020B0604020202020204" pitchFamily="34" charset="0"/>
            </a:rPr>
            <a:t>For AY prior to April 2021 – Time limit 6 years [Not applicable to search cases.</a:t>
          </a:r>
          <a:endParaRPr lang="en-US" sz="2000">
            <a:latin typeface="Arial" panose="020B0604020202020204" pitchFamily="34" charset="0"/>
            <a:cs typeface="Arial" panose="020B0604020202020204" pitchFamily="34" charset="0"/>
          </a:endParaRPr>
        </a:p>
      </dgm:t>
    </dgm:pt>
    <dgm:pt modelId="{D0A10D3B-62B5-44C5-810A-569CABFF6015}" type="parTrans" cxnId="{2B36DBB2-C8C4-4F67-BAFC-566C3FE1B2A6}">
      <dgm:prSet/>
      <dgm:spPr/>
      <dgm:t>
        <a:bodyPr/>
        <a:lstStyle/>
        <a:p>
          <a:endParaRPr lang="en-US"/>
        </a:p>
      </dgm:t>
    </dgm:pt>
    <dgm:pt modelId="{60C86E3B-3142-4042-BC88-62FF966B623B}" type="sibTrans" cxnId="{2B36DBB2-C8C4-4F67-BAFC-566C3FE1B2A6}">
      <dgm:prSet/>
      <dgm:spPr/>
      <dgm:t>
        <a:bodyPr/>
        <a:lstStyle/>
        <a:p>
          <a:endParaRPr lang="en-US"/>
        </a:p>
      </dgm:t>
    </dgm:pt>
    <dgm:pt modelId="{053A43CE-8D76-49F5-9917-FF0486886C41}">
      <dgm:prSet phldrT="[Text]" custT="1"/>
      <dgm:spPr/>
      <dgm:t>
        <a:bodyPr/>
        <a:lstStyle/>
        <a:p>
          <a:pPr algn="just">
            <a:lnSpc>
              <a:spcPct val="100000"/>
            </a:lnSpc>
            <a:buFont typeface="Courier New" panose="02070309020205020404" pitchFamily="49" charset="0"/>
            <a:buChar char="o"/>
          </a:pPr>
          <a:r>
            <a:rPr lang="en-US" sz="2000">
              <a:latin typeface="Arial" panose="020B0604020202020204" pitchFamily="34" charset="0"/>
              <a:cs typeface="Arial" panose="020B0604020202020204" pitchFamily="34" charset="0"/>
            </a:rPr>
            <a:t>Income escaping assessment &gt; Rs. 50 lakh</a:t>
          </a:r>
        </a:p>
      </dgm:t>
    </dgm:pt>
    <dgm:pt modelId="{442B6774-BAF2-47CC-BF52-70933914B413}" type="parTrans" cxnId="{F350D3D1-39B6-4353-8B94-3F038521B6EB}">
      <dgm:prSet/>
      <dgm:spPr/>
      <dgm:t>
        <a:bodyPr/>
        <a:lstStyle/>
        <a:p>
          <a:endParaRPr lang="en-IN"/>
        </a:p>
      </dgm:t>
    </dgm:pt>
    <dgm:pt modelId="{93FF1119-7801-4B4C-831D-0E940F7A52E8}" type="sibTrans" cxnId="{F350D3D1-39B6-4353-8B94-3F038521B6EB}">
      <dgm:prSet/>
      <dgm:spPr/>
      <dgm:t>
        <a:bodyPr/>
        <a:lstStyle/>
        <a:p>
          <a:endParaRPr lang="en-IN"/>
        </a:p>
      </dgm:t>
    </dgm:pt>
    <dgm:pt modelId="{23BDDBF3-040E-471F-A1E2-F0ED55A431A0}">
      <dgm:prSet phldrT="[Text]" custT="1"/>
      <dgm:spPr/>
      <dgm:t>
        <a:bodyPr/>
        <a:lstStyle/>
        <a:p>
          <a:pPr algn="just">
            <a:lnSpc>
              <a:spcPct val="100000"/>
            </a:lnSpc>
            <a:buFont typeface="Courier New" panose="02070309020205020404" pitchFamily="49" charset="0"/>
            <a:buChar char="o"/>
          </a:pPr>
          <a:r>
            <a:rPr lang="en-US" sz="2000">
              <a:latin typeface="Arial" panose="020B0604020202020204" pitchFamily="34" charset="0"/>
              <a:cs typeface="Arial" panose="020B0604020202020204" pitchFamily="34" charset="0"/>
            </a:rPr>
            <a:t>Income is “represented in the form of asset/expense/entry in books of accounts”</a:t>
          </a:r>
        </a:p>
      </dgm:t>
    </dgm:pt>
    <dgm:pt modelId="{6556EF54-1AF3-4EE1-BB01-14152EC32F73}" type="parTrans" cxnId="{02171226-EDA2-40FE-9B3D-957975D26D2D}">
      <dgm:prSet/>
      <dgm:spPr/>
      <dgm:t>
        <a:bodyPr/>
        <a:lstStyle/>
        <a:p>
          <a:endParaRPr lang="en-IN"/>
        </a:p>
      </dgm:t>
    </dgm:pt>
    <dgm:pt modelId="{CA21B818-9E1D-4342-B273-15ADF93062E4}" type="sibTrans" cxnId="{02171226-EDA2-40FE-9B3D-957975D26D2D}">
      <dgm:prSet/>
      <dgm:spPr/>
      <dgm:t>
        <a:bodyPr/>
        <a:lstStyle/>
        <a:p>
          <a:endParaRPr lang="en-IN"/>
        </a:p>
      </dgm:t>
    </dgm:pt>
    <dgm:pt modelId="{2EE8C91D-7187-4F13-9671-439ABA2D8CA2}">
      <dgm:prSet phldrT="[Text]" custT="1"/>
      <dgm:spPr/>
      <dgm:t>
        <a:bodyPr/>
        <a:lstStyle/>
        <a:p>
          <a:pPr algn="just">
            <a:lnSpc>
              <a:spcPct val="100000"/>
            </a:lnSpc>
            <a:buFont typeface="Arial" panose="020B0604020202020204" pitchFamily="34" charset="0"/>
            <a:buChar char="•"/>
          </a:pPr>
          <a:r>
            <a:rPr lang="en-US" sz="2000" b="0" i="0" u="none">
              <a:latin typeface="Arial" panose="020B0604020202020204" pitchFamily="34" charset="0"/>
              <a:cs typeface="Arial" panose="020B0604020202020204" pitchFamily="34" charset="0"/>
            </a:rPr>
            <a:t>Other cases - Within 3 years from the end of the relevant AY</a:t>
          </a:r>
          <a:endParaRPr lang="en-US" sz="2000">
            <a:latin typeface="Arial" panose="020B0604020202020204" pitchFamily="34" charset="0"/>
            <a:cs typeface="Arial" panose="020B0604020202020204" pitchFamily="34" charset="0"/>
          </a:endParaRPr>
        </a:p>
      </dgm:t>
    </dgm:pt>
    <dgm:pt modelId="{55476B14-C09D-4B61-8253-F5314AD9E790}" type="parTrans" cxnId="{EF7624AE-AB9E-4C0A-95F5-ED03745B05ED}">
      <dgm:prSet/>
      <dgm:spPr/>
      <dgm:t>
        <a:bodyPr/>
        <a:lstStyle/>
        <a:p>
          <a:endParaRPr lang="en-US"/>
        </a:p>
      </dgm:t>
    </dgm:pt>
    <dgm:pt modelId="{552B7E00-6E16-4841-8572-C0D14B5E8E34}" type="sibTrans" cxnId="{EF7624AE-AB9E-4C0A-95F5-ED03745B05ED}">
      <dgm:prSet/>
      <dgm:spPr/>
      <dgm:t>
        <a:bodyPr/>
        <a:lstStyle/>
        <a:p>
          <a:endParaRPr lang="en-US"/>
        </a:p>
      </dgm:t>
    </dgm:pt>
    <dgm:pt modelId="{8813F95D-FE5E-4051-8126-73FDEC5D850F}">
      <dgm:prSet phldrT="[Text]" custT="1"/>
      <dgm:spPr/>
      <dgm:t>
        <a:bodyPr/>
        <a:lstStyle/>
        <a:p>
          <a:pPr algn="just">
            <a:lnSpc>
              <a:spcPct val="100000"/>
            </a:lnSpc>
            <a:buFont typeface="Arial" panose="020B0604020202020204" pitchFamily="34" charset="0"/>
            <a:buChar char="•"/>
          </a:pPr>
          <a:r>
            <a:rPr lang="en-US" sz="2000" b="0" i="0" u="none">
              <a:latin typeface="Arial" panose="020B0604020202020204" pitchFamily="34" charset="0"/>
              <a:cs typeface="Arial" panose="020B0604020202020204" pitchFamily="34" charset="0"/>
            </a:rPr>
            <a:t>Up to 10 years from the end of the relevant AY: </a:t>
          </a:r>
          <a:endParaRPr lang="en-US" sz="2000">
            <a:latin typeface="Arial" panose="020B0604020202020204" pitchFamily="34" charset="0"/>
            <a:cs typeface="Arial" panose="020B0604020202020204" pitchFamily="34" charset="0"/>
          </a:endParaRPr>
        </a:p>
      </dgm:t>
    </dgm:pt>
    <dgm:pt modelId="{4829EEDF-B1E4-4DEB-96BB-457083D0834E}" type="parTrans" cxnId="{B143A8E9-A2A4-4815-8101-40CB377471EB}">
      <dgm:prSet/>
      <dgm:spPr/>
      <dgm:t>
        <a:bodyPr/>
        <a:lstStyle/>
        <a:p>
          <a:endParaRPr lang="en-US"/>
        </a:p>
      </dgm:t>
    </dgm:pt>
    <dgm:pt modelId="{F0E60E5E-9893-495B-918A-319A689268E3}" type="sibTrans" cxnId="{B143A8E9-A2A4-4815-8101-40CB377471EB}">
      <dgm:prSet/>
      <dgm:spPr/>
      <dgm:t>
        <a:bodyPr/>
        <a:lstStyle/>
        <a:p>
          <a:endParaRPr lang="en-US"/>
        </a:p>
      </dgm:t>
    </dgm:pt>
    <dgm:pt modelId="{0AD4AC50-5193-472A-88B1-C974697344CC}">
      <dgm:prSet phldrT="[Text]" custT="1"/>
      <dgm:spPr/>
      <dgm:t>
        <a:bodyPr/>
        <a:lstStyle/>
        <a:p>
          <a:pPr algn="just">
            <a:lnSpc>
              <a:spcPct val="100000"/>
            </a:lnSpc>
          </a:pPr>
          <a:r>
            <a:rPr lang="en-US" sz="2000">
              <a:latin typeface="Arial" panose="020B0604020202020204" pitchFamily="34" charset="0"/>
              <a:cs typeface="Arial" panose="020B0604020202020204" pitchFamily="34" charset="0"/>
            </a:rPr>
            <a:t>Time allowed for reply to 148A Notice – to be excluded. If after exclusion, the time available to pass 148A(d) Order is less than 7 days, then the said time would stand extended to 7 days.</a:t>
          </a:r>
        </a:p>
      </dgm:t>
    </dgm:pt>
    <dgm:pt modelId="{6F09666C-1667-46A7-94CA-57AB4C9F2A9E}" type="parTrans" cxnId="{8F9CAB41-EB94-40D0-B34C-E2AFB7186D7D}">
      <dgm:prSet/>
      <dgm:spPr/>
      <dgm:t>
        <a:bodyPr/>
        <a:lstStyle/>
        <a:p>
          <a:endParaRPr lang="en-US"/>
        </a:p>
      </dgm:t>
    </dgm:pt>
    <dgm:pt modelId="{432CD77E-3CA3-442A-8B49-BB5359D46FE9}" type="sibTrans" cxnId="{8F9CAB41-EB94-40D0-B34C-E2AFB7186D7D}">
      <dgm:prSet/>
      <dgm:spPr/>
      <dgm:t>
        <a:bodyPr/>
        <a:lstStyle/>
        <a:p>
          <a:endParaRPr lang="en-US"/>
        </a:p>
      </dgm:t>
    </dgm:pt>
    <dgm:pt modelId="{FB6CA1C2-F025-4A9D-8404-EB3528531F22}" type="pres">
      <dgm:prSet presAssocID="{27EB8B9E-8FFA-4888-AAD9-AEDBE26F5215}" presName="Name0" presStyleCnt="0">
        <dgm:presLayoutVars>
          <dgm:dir/>
          <dgm:animLvl val="lvl"/>
          <dgm:resizeHandles val="exact"/>
        </dgm:presLayoutVars>
      </dgm:prSet>
      <dgm:spPr/>
    </dgm:pt>
    <dgm:pt modelId="{D05BEB6D-60E7-4FC9-BA37-23F0F298094B}" type="pres">
      <dgm:prSet presAssocID="{CBB92131-060F-482A-AF27-4292489182F3}" presName="linNode" presStyleCnt="0"/>
      <dgm:spPr/>
    </dgm:pt>
    <dgm:pt modelId="{2D63A2D7-F9B4-4FA6-98F1-9AC4D0DB6FCB}" type="pres">
      <dgm:prSet presAssocID="{CBB92131-060F-482A-AF27-4292489182F3}" presName="parTx" presStyleLbl="revTx" presStyleIdx="0" presStyleCnt="1">
        <dgm:presLayoutVars>
          <dgm:chMax val="1"/>
          <dgm:bulletEnabled val="1"/>
        </dgm:presLayoutVars>
      </dgm:prSet>
      <dgm:spPr/>
    </dgm:pt>
    <dgm:pt modelId="{57E54543-A1D6-4C6F-B610-731D056797E8}" type="pres">
      <dgm:prSet presAssocID="{CBB92131-060F-482A-AF27-4292489182F3}" presName="bracket" presStyleLbl="parChTrans1D1" presStyleIdx="0" presStyleCnt="1"/>
      <dgm:spPr/>
    </dgm:pt>
    <dgm:pt modelId="{20EFE2A4-B5EA-471E-80AF-A8C81ADDA1E4}" type="pres">
      <dgm:prSet presAssocID="{CBB92131-060F-482A-AF27-4292489182F3}" presName="spH" presStyleCnt="0"/>
      <dgm:spPr/>
    </dgm:pt>
    <dgm:pt modelId="{D1C98EC0-D381-4E63-B6AB-19ACC75C7D2F}" type="pres">
      <dgm:prSet presAssocID="{CBB92131-060F-482A-AF27-4292489182F3}" presName="desTx" presStyleLbl="node1" presStyleIdx="0" presStyleCnt="1">
        <dgm:presLayoutVars>
          <dgm:bulletEnabled val="1"/>
        </dgm:presLayoutVars>
      </dgm:prSet>
      <dgm:spPr/>
    </dgm:pt>
  </dgm:ptLst>
  <dgm:cxnLst>
    <dgm:cxn modelId="{D08F4E0F-1969-4B92-9E91-E123102BE40F}" type="presOf" srcId="{0AD4AC50-5193-472A-88B1-C974697344CC}" destId="{D1C98EC0-D381-4E63-B6AB-19ACC75C7D2F}" srcOrd="0" destOrd="5" presId="urn:diagrams.loki3.com/BracketList"/>
    <dgm:cxn modelId="{02171226-EDA2-40FE-9B3D-957975D26D2D}" srcId="{8813F95D-FE5E-4051-8126-73FDEC5D850F}" destId="{23BDDBF3-040E-471F-A1E2-F0ED55A431A0}" srcOrd="1" destOrd="0" parTransId="{6556EF54-1AF3-4EE1-BB01-14152EC32F73}" sibTransId="{CA21B818-9E1D-4342-B273-15ADF93062E4}"/>
    <dgm:cxn modelId="{D8505F5B-2BF0-4AA7-AADE-366B891E2728}" srcId="{27EB8B9E-8FFA-4888-AAD9-AEDBE26F5215}" destId="{CBB92131-060F-482A-AF27-4292489182F3}" srcOrd="0" destOrd="0" parTransId="{7C0EADDC-3AC3-4847-A924-7EA139CDF466}" sibTransId="{9857CDB1-8BF0-4DCB-BF9F-3862B3477D09}"/>
    <dgm:cxn modelId="{8F9CAB41-EB94-40D0-B34C-E2AFB7186D7D}" srcId="{CBB92131-060F-482A-AF27-4292489182F3}" destId="{0AD4AC50-5193-472A-88B1-C974697344CC}" srcOrd="3" destOrd="0" parTransId="{6F09666C-1667-46A7-94CA-57AB4C9F2A9E}" sibTransId="{432CD77E-3CA3-442A-8B49-BB5359D46FE9}"/>
    <dgm:cxn modelId="{133FC269-17CA-4294-9994-BE839E5E1406}" type="presOf" srcId="{053A43CE-8D76-49F5-9917-FF0486886C41}" destId="{D1C98EC0-D381-4E63-B6AB-19ACC75C7D2F}" srcOrd="0" destOrd="1" presId="urn:diagrams.loki3.com/BracketList"/>
    <dgm:cxn modelId="{D627D177-0AA9-47B4-ADA6-091496BE5719}" type="presOf" srcId="{2EE8C91D-7187-4F13-9671-439ABA2D8CA2}" destId="{D1C98EC0-D381-4E63-B6AB-19ACC75C7D2F}" srcOrd="0" destOrd="3" presId="urn:diagrams.loki3.com/BracketList"/>
    <dgm:cxn modelId="{9808D487-704F-47AE-B1FF-995F59953316}" type="presOf" srcId="{8813F95D-FE5E-4051-8126-73FDEC5D850F}" destId="{D1C98EC0-D381-4E63-B6AB-19ACC75C7D2F}" srcOrd="0" destOrd="0" presId="urn:diagrams.loki3.com/BracketList"/>
    <dgm:cxn modelId="{42346E8C-77D4-4690-9A26-CE55CAD4FF04}" type="presOf" srcId="{CBB92131-060F-482A-AF27-4292489182F3}" destId="{2D63A2D7-F9B4-4FA6-98F1-9AC4D0DB6FCB}" srcOrd="0" destOrd="0" presId="urn:diagrams.loki3.com/BracketList"/>
    <dgm:cxn modelId="{C8F2C3A7-FF02-41F5-975C-499AC3943A9E}" type="presOf" srcId="{27EB8B9E-8FFA-4888-AAD9-AEDBE26F5215}" destId="{FB6CA1C2-F025-4A9D-8404-EB3528531F22}" srcOrd="0" destOrd="0" presId="urn:diagrams.loki3.com/BracketList"/>
    <dgm:cxn modelId="{EF7624AE-AB9E-4C0A-95F5-ED03745B05ED}" srcId="{CBB92131-060F-482A-AF27-4292489182F3}" destId="{2EE8C91D-7187-4F13-9671-439ABA2D8CA2}" srcOrd="1" destOrd="0" parTransId="{55476B14-C09D-4B61-8253-F5314AD9E790}" sibTransId="{552B7E00-6E16-4841-8572-C0D14B5E8E34}"/>
    <dgm:cxn modelId="{2B36DBB2-C8C4-4F67-BAFC-566C3FE1B2A6}" srcId="{CBB92131-060F-482A-AF27-4292489182F3}" destId="{0BE85392-C43C-4523-9DD2-8E9F815C8527}" srcOrd="2" destOrd="0" parTransId="{D0A10D3B-62B5-44C5-810A-569CABFF6015}" sibTransId="{60C86E3B-3142-4042-BC88-62FF966B623B}"/>
    <dgm:cxn modelId="{F350D3D1-39B6-4353-8B94-3F038521B6EB}" srcId="{8813F95D-FE5E-4051-8126-73FDEC5D850F}" destId="{053A43CE-8D76-49F5-9917-FF0486886C41}" srcOrd="0" destOrd="0" parTransId="{442B6774-BAF2-47CC-BF52-70933914B413}" sibTransId="{93FF1119-7801-4B4C-831D-0E940F7A52E8}"/>
    <dgm:cxn modelId="{466DBADD-DD31-4E7C-AAD8-2F0389A1E5D5}" type="presOf" srcId="{23BDDBF3-040E-471F-A1E2-F0ED55A431A0}" destId="{D1C98EC0-D381-4E63-B6AB-19ACC75C7D2F}" srcOrd="0" destOrd="2" presId="urn:diagrams.loki3.com/BracketList"/>
    <dgm:cxn modelId="{B143A8E9-A2A4-4815-8101-40CB377471EB}" srcId="{CBB92131-060F-482A-AF27-4292489182F3}" destId="{8813F95D-FE5E-4051-8126-73FDEC5D850F}" srcOrd="0" destOrd="0" parTransId="{4829EEDF-B1E4-4DEB-96BB-457083D0834E}" sibTransId="{F0E60E5E-9893-495B-918A-319A689268E3}"/>
    <dgm:cxn modelId="{22ED06FC-20D2-450B-A183-04BB6F98FFE6}" type="presOf" srcId="{0BE85392-C43C-4523-9DD2-8E9F815C8527}" destId="{D1C98EC0-D381-4E63-B6AB-19ACC75C7D2F}" srcOrd="0" destOrd="4" presId="urn:diagrams.loki3.com/BracketList"/>
    <dgm:cxn modelId="{E9C65B96-7515-46DB-B825-A34C937611A3}" type="presParOf" srcId="{FB6CA1C2-F025-4A9D-8404-EB3528531F22}" destId="{D05BEB6D-60E7-4FC9-BA37-23F0F298094B}" srcOrd="0" destOrd="0" presId="urn:diagrams.loki3.com/BracketList"/>
    <dgm:cxn modelId="{7B2D8F1C-90D0-45AD-916F-C3F2712000C5}" type="presParOf" srcId="{D05BEB6D-60E7-4FC9-BA37-23F0F298094B}" destId="{2D63A2D7-F9B4-4FA6-98F1-9AC4D0DB6FCB}" srcOrd="0" destOrd="0" presId="urn:diagrams.loki3.com/BracketList"/>
    <dgm:cxn modelId="{BC86FA3C-53B2-4598-93D4-61FC1A519585}" type="presParOf" srcId="{D05BEB6D-60E7-4FC9-BA37-23F0F298094B}" destId="{57E54543-A1D6-4C6F-B610-731D056797E8}" srcOrd="1" destOrd="0" presId="urn:diagrams.loki3.com/BracketList"/>
    <dgm:cxn modelId="{C6C4D074-E2CE-490F-AD94-7645F3F83CFD}" type="presParOf" srcId="{D05BEB6D-60E7-4FC9-BA37-23F0F298094B}" destId="{20EFE2A4-B5EA-471E-80AF-A8C81ADDA1E4}" srcOrd="2" destOrd="0" presId="urn:diagrams.loki3.com/BracketList"/>
    <dgm:cxn modelId="{F2C58F68-4D35-49A6-BE24-C1DD21953AB7}" type="presParOf" srcId="{D05BEB6D-60E7-4FC9-BA37-23F0F298094B}" destId="{D1C98EC0-D381-4E63-B6AB-19ACC75C7D2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7EB8B9E-8FFA-4888-AAD9-AEDBE26F5215}" type="doc">
      <dgm:prSet loTypeId="urn:diagrams.loki3.com/BracketList" loCatId="list" qsTypeId="urn:microsoft.com/office/officeart/2005/8/quickstyle/simple3" qsCatId="simple" csTypeId="urn:microsoft.com/office/officeart/2005/8/colors/accent1_2" csCatId="accent1" phldr="1"/>
      <dgm:spPr/>
      <dgm:t>
        <a:bodyPr/>
        <a:lstStyle/>
        <a:p>
          <a:endParaRPr lang="en-US"/>
        </a:p>
      </dgm:t>
    </dgm:pt>
    <dgm:pt modelId="{CBB92131-060F-482A-AF27-4292489182F3}">
      <dgm:prSet phldrT="[Text]" custT="1"/>
      <dgm:spPr/>
      <dgm:t>
        <a:bodyPr/>
        <a:lstStyle/>
        <a:p>
          <a:pPr algn="just"/>
          <a:r>
            <a:rPr lang="en-US" sz="2000" b="1" u="sng">
              <a:latin typeface="Arial"/>
              <a:cs typeface="Arial"/>
            </a:rPr>
            <a:t>Time Limit for 148 Notice – Issues</a:t>
          </a:r>
          <a:endParaRPr lang="en-US" sz="2000" u="sng">
            <a:latin typeface="Arial"/>
            <a:cs typeface="Arial"/>
          </a:endParaRPr>
        </a:p>
      </dgm:t>
    </dgm:pt>
    <dgm:pt modelId="{7C0EADDC-3AC3-4847-A924-7EA139CDF466}" type="parTrans" cxnId="{D8505F5B-2BF0-4AA7-AADE-366B891E2728}">
      <dgm:prSet/>
      <dgm:spPr/>
      <dgm:t>
        <a:bodyPr/>
        <a:lstStyle/>
        <a:p>
          <a:endParaRPr lang="en-US"/>
        </a:p>
      </dgm:t>
    </dgm:pt>
    <dgm:pt modelId="{9857CDB1-8BF0-4DCB-BF9F-3862B3477D09}" type="sibTrans" cxnId="{D8505F5B-2BF0-4AA7-AADE-366B891E2728}">
      <dgm:prSet/>
      <dgm:spPr/>
      <dgm:t>
        <a:bodyPr/>
        <a:lstStyle/>
        <a:p>
          <a:endParaRPr lang="en-US"/>
        </a:p>
      </dgm:t>
    </dgm:pt>
    <dgm:pt modelId="{8813F95D-FE5E-4051-8126-73FDEC5D850F}">
      <dgm:prSet phldrT="[Text]" phldr="0" custT="1"/>
      <dgm:spPr/>
      <dgm:t>
        <a:bodyPr/>
        <a:lstStyle/>
        <a:p>
          <a:pPr algn="just" rtl="0">
            <a:lnSpc>
              <a:spcPct val="100000"/>
            </a:lnSpc>
            <a:buFont typeface="Arial" panose="020B0604020202020204" pitchFamily="34" charset="0"/>
            <a:buChar char="•"/>
          </a:pPr>
          <a:r>
            <a:rPr lang="en-US" sz="2000">
              <a:latin typeface="Arial"/>
              <a:cs typeface="Arial"/>
            </a:rPr>
            <a:t>Timelimit under new provisions to be read along with TOLA?</a:t>
          </a:r>
          <a:endParaRPr lang="en-US" sz="2000">
            <a:latin typeface="Arial" panose="020B0604020202020204" pitchFamily="34" charset="0"/>
            <a:cs typeface="Arial" panose="020B0604020202020204" pitchFamily="34" charset="0"/>
          </a:endParaRPr>
        </a:p>
      </dgm:t>
    </dgm:pt>
    <dgm:pt modelId="{4829EEDF-B1E4-4DEB-96BB-457083D0834E}" type="parTrans" cxnId="{B143A8E9-A2A4-4815-8101-40CB377471EB}">
      <dgm:prSet/>
      <dgm:spPr/>
      <dgm:t>
        <a:bodyPr/>
        <a:lstStyle/>
        <a:p>
          <a:endParaRPr lang="en-US"/>
        </a:p>
      </dgm:t>
    </dgm:pt>
    <dgm:pt modelId="{F0E60E5E-9893-495B-918A-319A689268E3}" type="sibTrans" cxnId="{B143A8E9-A2A4-4815-8101-40CB377471EB}">
      <dgm:prSet/>
      <dgm:spPr/>
      <dgm:t>
        <a:bodyPr/>
        <a:lstStyle/>
        <a:p>
          <a:endParaRPr lang="en-US"/>
        </a:p>
      </dgm:t>
    </dgm:pt>
    <dgm:pt modelId="{712F6A4F-0F90-427A-B2AC-360D0DEF383A}">
      <dgm:prSet phldr="0" custT="1"/>
      <dgm:spPr/>
      <dgm:t>
        <a:bodyPr/>
        <a:lstStyle/>
        <a:p>
          <a:pPr algn="just" rtl="0">
            <a:lnSpc>
              <a:spcPct val="100000"/>
            </a:lnSpc>
          </a:pPr>
          <a:r>
            <a:rPr lang="en-US" sz="2000">
              <a:latin typeface="Arial"/>
              <a:cs typeface="Arial"/>
            </a:rPr>
            <a:t>Extension of time under TOLA relevant to new provisions also?</a:t>
          </a:r>
        </a:p>
      </dgm:t>
    </dgm:pt>
    <dgm:pt modelId="{67063367-B9C8-4899-9AAB-A8783AA671D7}" type="parTrans" cxnId="{617B55C3-10BD-49A0-A2FA-0FCD3618D2C2}">
      <dgm:prSet/>
      <dgm:spPr/>
      <dgm:t>
        <a:bodyPr/>
        <a:lstStyle/>
        <a:p>
          <a:endParaRPr lang="en-US"/>
        </a:p>
      </dgm:t>
    </dgm:pt>
    <dgm:pt modelId="{BA1EE775-6992-406B-96D1-8D2AB69A06FF}" type="sibTrans" cxnId="{617B55C3-10BD-49A0-A2FA-0FCD3618D2C2}">
      <dgm:prSet/>
      <dgm:spPr/>
      <dgm:t>
        <a:bodyPr/>
        <a:lstStyle/>
        <a:p>
          <a:endParaRPr lang="en-US"/>
        </a:p>
      </dgm:t>
    </dgm:pt>
    <dgm:pt modelId="{0B1F0DF6-40D2-48D9-8E9B-A5F2D383EE8D}">
      <dgm:prSet phldr="0" custT="1"/>
      <dgm:spPr/>
      <dgm:t>
        <a:bodyPr/>
        <a:lstStyle/>
        <a:p>
          <a:pPr algn="just" rtl="0">
            <a:lnSpc>
              <a:spcPct val="100000"/>
            </a:lnSpc>
          </a:pPr>
          <a:r>
            <a:rPr lang="en-US" sz="2000">
              <a:latin typeface="Arial"/>
              <a:cs typeface="Arial"/>
            </a:rPr>
            <a:t>AY 2017-18 – can notice under Section 148 be issued after 1.4.2021?</a:t>
          </a:r>
        </a:p>
      </dgm:t>
    </dgm:pt>
    <dgm:pt modelId="{DC688564-9014-40EC-9BB2-8F007B6632E0}" type="parTrans" cxnId="{E5D90799-9848-4C52-BF6A-03FC3E17B6AC}">
      <dgm:prSet/>
      <dgm:spPr/>
      <dgm:t>
        <a:bodyPr/>
        <a:lstStyle/>
        <a:p>
          <a:endParaRPr lang="en-US"/>
        </a:p>
      </dgm:t>
    </dgm:pt>
    <dgm:pt modelId="{C768CC18-14CF-4EBD-99AC-39FD0B8247CF}" type="sibTrans" cxnId="{E5D90799-9848-4C52-BF6A-03FC3E17B6AC}">
      <dgm:prSet/>
      <dgm:spPr/>
      <dgm:t>
        <a:bodyPr/>
        <a:lstStyle/>
        <a:p>
          <a:endParaRPr lang="en-US"/>
        </a:p>
      </dgm:t>
    </dgm:pt>
    <dgm:pt modelId="{70A0A3C9-A810-405C-8BE9-AD7A341C88D1}">
      <dgm:prSet phldr="0" custT="1"/>
      <dgm:spPr/>
      <dgm:t>
        <a:bodyPr/>
        <a:lstStyle/>
        <a:p>
          <a:pPr algn="just" rtl="0"/>
          <a:r>
            <a:rPr lang="en-US" sz="2000">
              <a:latin typeface="Arial"/>
              <a:cs typeface="Arial"/>
            </a:rPr>
            <a:t>4 years under old law to also be read into the new provisions?</a:t>
          </a:r>
          <a:endParaRPr lang="en-US" sz="2000">
            <a:latin typeface="Kobern"/>
            <a:cs typeface="Arial"/>
          </a:endParaRPr>
        </a:p>
      </dgm:t>
    </dgm:pt>
    <dgm:pt modelId="{F905B7C6-9302-4AF0-A9EF-B4CCC50FA412}" type="parTrans" cxnId="{A479E9C8-29EC-4C2E-9B8F-A7A5817555B8}">
      <dgm:prSet/>
      <dgm:spPr/>
      <dgm:t>
        <a:bodyPr/>
        <a:lstStyle/>
        <a:p>
          <a:endParaRPr lang="en-US"/>
        </a:p>
      </dgm:t>
    </dgm:pt>
    <dgm:pt modelId="{26F3606D-947F-4AF3-899C-A0063262F913}" type="sibTrans" cxnId="{A479E9C8-29EC-4C2E-9B8F-A7A5817555B8}">
      <dgm:prSet/>
      <dgm:spPr/>
      <dgm:t>
        <a:bodyPr/>
        <a:lstStyle/>
        <a:p>
          <a:endParaRPr lang="en-US"/>
        </a:p>
      </dgm:t>
    </dgm:pt>
    <dgm:pt modelId="{84DF415A-F2E0-4ADA-A730-D91C0C32EFFD}">
      <dgm:prSet phldr="0" custT="1"/>
      <dgm:spPr/>
      <dgm:t>
        <a:bodyPr/>
        <a:lstStyle/>
        <a:p>
          <a:pPr algn="just" rtl="0"/>
          <a:r>
            <a:rPr lang="en-US" sz="2000">
              <a:latin typeface="Arial"/>
              <a:cs typeface="Arial"/>
            </a:rPr>
            <a:t>AY 2015-16, can reassessment be done under new law if original assessment is already carried out and  </a:t>
          </a:r>
          <a:endParaRPr lang="en-US" sz="2000"/>
        </a:p>
      </dgm:t>
    </dgm:pt>
    <dgm:pt modelId="{5A23E877-A62C-4B8A-B18D-54AA42D709E6}" type="parTrans" cxnId="{FCB49D29-158E-4411-B52A-DBD33BC9E145}">
      <dgm:prSet/>
      <dgm:spPr/>
      <dgm:t>
        <a:bodyPr/>
        <a:lstStyle/>
        <a:p>
          <a:endParaRPr lang="en-US"/>
        </a:p>
      </dgm:t>
    </dgm:pt>
    <dgm:pt modelId="{423BB9F3-6BDB-4E80-B774-D0C7DA264F98}" type="sibTrans" cxnId="{FCB49D29-158E-4411-B52A-DBD33BC9E145}">
      <dgm:prSet/>
      <dgm:spPr/>
      <dgm:t>
        <a:bodyPr/>
        <a:lstStyle/>
        <a:p>
          <a:endParaRPr lang="en-US"/>
        </a:p>
      </dgm:t>
    </dgm:pt>
    <dgm:pt modelId="{FB6CA1C2-F025-4A9D-8404-EB3528531F22}" type="pres">
      <dgm:prSet presAssocID="{27EB8B9E-8FFA-4888-AAD9-AEDBE26F5215}" presName="Name0" presStyleCnt="0">
        <dgm:presLayoutVars>
          <dgm:dir/>
          <dgm:animLvl val="lvl"/>
          <dgm:resizeHandles val="exact"/>
        </dgm:presLayoutVars>
      </dgm:prSet>
      <dgm:spPr/>
    </dgm:pt>
    <dgm:pt modelId="{D05BEB6D-60E7-4FC9-BA37-23F0F298094B}" type="pres">
      <dgm:prSet presAssocID="{CBB92131-060F-482A-AF27-4292489182F3}" presName="linNode" presStyleCnt="0"/>
      <dgm:spPr/>
    </dgm:pt>
    <dgm:pt modelId="{2D63A2D7-F9B4-4FA6-98F1-9AC4D0DB6FCB}" type="pres">
      <dgm:prSet presAssocID="{CBB92131-060F-482A-AF27-4292489182F3}" presName="parTx" presStyleLbl="revTx" presStyleIdx="0" presStyleCnt="1">
        <dgm:presLayoutVars>
          <dgm:chMax val="1"/>
          <dgm:bulletEnabled val="1"/>
        </dgm:presLayoutVars>
      </dgm:prSet>
      <dgm:spPr/>
    </dgm:pt>
    <dgm:pt modelId="{57E54543-A1D6-4C6F-B610-731D056797E8}" type="pres">
      <dgm:prSet presAssocID="{CBB92131-060F-482A-AF27-4292489182F3}" presName="bracket" presStyleLbl="parChTrans1D1" presStyleIdx="0" presStyleCnt="1"/>
      <dgm:spPr/>
    </dgm:pt>
    <dgm:pt modelId="{20EFE2A4-B5EA-471E-80AF-A8C81ADDA1E4}" type="pres">
      <dgm:prSet presAssocID="{CBB92131-060F-482A-AF27-4292489182F3}" presName="spH" presStyleCnt="0"/>
      <dgm:spPr/>
    </dgm:pt>
    <dgm:pt modelId="{D1C98EC0-D381-4E63-B6AB-19ACC75C7D2F}" type="pres">
      <dgm:prSet presAssocID="{CBB92131-060F-482A-AF27-4292489182F3}" presName="desTx" presStyleLbl="node1" presStyleIdx="0" presStyleCnt="1">
        <dgm:presLayoutVars>
          <dgm:bulletEnabled val="1"/>
        </dgm:presLayoutVars>
      </dgm:prSet>
      <dgm:spPr/>
    </dgm:pt>
  </dgm:ptLst>
  <dgm:cxnLst>
    <dgm:cxn modelId="{FCB49D29-158E-4411-B52A-DBD33BC9E145}" srcId="{70A0A3C9-A810-405C-8BE9-AD7A341C88D1}" destId="{84DF415A-F2E0-4ADA-A730-D91C0C32EFFD}" srcOrd="0" destOrd="0" parTransId="{5A23E877-A62C-4B8A-B18D-54AA42D709E6}" sibTransId="{423BB9F3-6BDB-4E80-B774-D0C7DA264F98}"/>
    <dgm:cxn modelId="{D8505F5B-2BF0-4AA7-AADE-366B891E2728}" srcId="{27EB8B9E-8FFA-4888-AAD9-AEDBE26F5215}" destId="{CBB92131-060F-482A-AF27-4292489182F3}" srcOrd="0" destOrd="0" parTransId="{7C0EADDC-3AC3-4847-A924-7EA139CDF466}" sibTransId="{9857CDB1-8BF0-4DCB-BF9F-3862B3477D09}"/>
    <dgm:cxn modelId="{DA1A1A57-35D2-450E-AAB2-AFF56D34066A}" type="presOf" srcId="{70A0A3C9-A810-405C-8BE9-AD7A341C88D1}" destId="{D1C98EC0-D381-4E63-B6AB-19ACC75C7D2F}" srcOrd="0" destOrd="3" presId="urn:diagrams.loki3.com/BracketList"/>
    <dgm:cxn modelId="{73ED8D79-F83D-4DC9-BCFC-A4B637E541B0}" type="presOf" srcId="{8813F95D-FE5E-4051-8126-73FDEC5D850F}" destId="{D1C98EC0-D381-4E63-B6AB-19ACC75C7D2F}" srcOrd="0" destOrd="0" presId="urn:diagrams.loki3.com/BracketList"/>
    <dgm:cxn modelId="{7908FF84-66C5-4762-B5E2-18C0F06C210D}" type="presOf" srcId="{84DF415A-F2E0-4ADA-A730-D91C0C32EFFD}" destId="{D1C98EC0-D381-4E63-B6AB-19ACC75C7D2F}" srcOrd="0" destOrd="4" presId="urn:diagrams.loki3.com/BracketList"/>
    <dgm:cxn modelId="{E5D90799-9848-4C52-BF6A-03FC3E17B6AC}" srcId="{8813F95D-FE5E-4051-8126-73FDEC5D850F}" destId="{0B1F0DF6-40D2-48D9-8E9B-A5F2D383EE8D}" srcOrd="1" destOrd="0" parTransId="{DC688564-9014-40EC-9BB2-8F007B6632E0}" sibTransId="{C768CC18-14CF-4EBD-99AC-39FD0B8247CF}"/>
    <dgm:cxn modelId="{C8F2C3A7-FF02-41F5-975C-499AC3943A9E}" type="presOf" srcId="{27EB8B9E-8FFA-4888-AAD9-AEDBE26F5215}" destId="{FB6CA1C2-F025-4A9D-8404-EB3528531F22}" srcOrd="0" destOrd="0" presId="urn:diagrams.loki3.com/BracketList"/>
    <dgm:cxn modelId="{CF3614AA-8CE0-4592-AB98-BF8ED0E81005}" type="presOf" srcId="{CBB92131-060F-482A-AF27-4292489182F3}" destId="{2D63A2D7-F9B4-4FA6-98F1-9AC4D0DB6FCB}" srcOrd="0" destOrd="0" presId="urn:diagrams.loki3.com/BracketList"/>
    <dgm:cxn modelId="{00822BB8-712D-4BB0-957E-7BA53363A56F}" type="presOf" srcId="{0B1F0DF6-40D2-48D9-8E9B-A5F2D383EE8D}" destId="{D1C98EC0-D381-4E63-B6AB-19ACC75C7D2F}" srcOrd="0" destOrd="2" presId="urn:diagrams.loki3.com/BracketList"/>
    <dgm:cxn modelId="{617B55C3-10BD-49A0-A2FA-0FCD3618D2C2}" srcId="{8813F95D-FE5E-4051-8126-73FDEC5D850F}" destId="{712F6A4F-0F90-427A-B2AC-360D0DEF383A}" srcOrd="0" destOrd="0" parTransId="{67063367-B9C8-4899-9AAB-A8783AA671D7}" sibTransId="{BA1EE775-6992-406B-96D1-8D2AB69A06FF}"/>
    <dgm:cxn modelId="{825E9AC8-E9F5-4D60-88D2-5A88819FAE8B}" type="presOf" srcId="{712F6A4F-0F90-427A-B2AC-360D0DEF383A}" destId="{D1C98EC0-D381-4E63-B6AB-19ACC75C7D2F}" srcOrd="0" destOrd="1" presId="urn:diagrams.loki3.com/BracketList"/>
    <dgm:cxn modelId="{A479E9C8-29EC-4C2E-9B8F-A7A5817555B8}" srcId="{CBB92131-060F-482A-AF27-4292489182F3}" destId="{70A0A3C9-A810-405C-8BE9-AD7A341C88D1}" srcOrd="1" destOrd="0" parTransId="{F905B7C6-9302-4AF0-A9EF-B4CCC50FA412}" sibTransId="{26F3606D-947F-4AF3-899C-A0063262F913}"/>
    <dgm:cxn modelId="{B143A8E9-A2A4-4815-8101-40CB377471EB}" srcId="{CBB92131-060F-482A-AF27-4292489182F3}" destId="{8813F95D-FE5E-4051-8126-73FDEC5D850F}" srcOrd="0" destOrd="0" parTransId="{4829EEDF-B1E4-4DEB-96BB-457083D0834E}" sibTransId="{F0E60E5E-9893-495B-918A-319A689268E3}"/>
    <dgm:cxn modelId="{52BC648B-3F29-4244-B3DE-A56CC331D956}" type="presParOf" srcId="{FB6CA1C2-F025-4A9D-8404-EB3528531F22}" destId="{D05BEB6D-60E7-4FC9-BA37-23F0F298094B}" srcOrd="0" destOrd="0" presId="urn:diagrams.loki3.com/BracketList"/>
    <dgm:cxn modelId="{03122E9F-4955-433D-AB71-CD9B7AA276DC}" type="presParOf" srcId="{D05BEB6D-60E7-4FC9-BA37-23F0F298094B}" destId="{2D63A2D7-F9B4-4FA6-98F1-9AC4D0DB6FCB}" srcOrd="0" destOrd="0" presId="urn:diagrams.loki3.com/BracketList"/>
    <dgm:cxn modelId="{33358EA0-1148-421B-91A5-D0103957EDFC}" type="presParOf" srcId="{D05BEB6D-60E7-4FC9-BA37-23F0F298094B}" destId="{57E54543-A1D6-4C6F-B610-731D056797E8}" srcOrd="1" destOrd="0" presId="urn:diagrams.loki3.com/BracketList"/>
    <dgm:cxn modelId="{3692BC55-1952-450A-8562-F2C9AF45E976}" type="presParOf" srcId="{D05BEB6D-60E7-4FC9-BA37-23F0F298094B}" destId="{20EFE2A4-B5EA-471E-80AF-A8C81ADDA1E4}" srcOrd="2" destOrd="0" presId="urn:diagrams.loki3.com/BracketList"/>
    <dgm:cxn modelId="{03A1F6C6-A306-46B6-ACBD-642B3CBFFE19}" type="presParOf" srcId="{D05BEB6D-60E7-4FC9-BA37-23F0F298094B}" destId="{D1C98EC0-D381-4E63-B6AB-19ACC75C7D2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7EB8B9E-8FFA-4888-AAD9-AEDBE26F521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CBB92131-060F-482A-AF27-4292489182F3}">
      <dgm:prSet phldrT="[Text]" custT="1"/>
      <dgm:spPr/>
      <dgm:t>
        <a:bodyPr/>
        <a:lstStyle/>
        <a:p>
          <a:pPr algn="ctr"/>
          <a:r>
            <a:rPr lang="en-US" sz="2000" b="1" u="sng">
              <a:latin typeface="Arial" panose="020B0604020202020204" pitchFamily="34" charset="0"/>
              <a:cs typeface="Arial" panose="020B0604020202020204" pitchFamily="34" charset="0"/>
            </a:rPr>
            <a:t>FAO Vs. JAO</a:t>
          </a:r>
          <a:endParaRPr lang="en-US" sz="2000" u="sng">
            <a:latin typeface="Arial" panose="020B0604020202020204" pitchFamily="34" charset="0"/>
            <a:cs typeface="Arial" panose="020B0604020202020204" pitchFamily="34" charset="0"/>
          </a:endParaRPr>
        </a:p>
      </dgm:t>
    </dgm:pt>
    <dgm:pt modelId="{7C0EADDC-3AC3-4847-A924-7EA139CDF466}" type="parTrans" cxnId="{D8505F5B-2BF0-4AA7-AADE-366B891E2728}">
      <dgm:prSet/>
      <dgm:spPr/>
      <dgm:t>
        <a:bodyPr/>
        <a:lstStyle/>
        <a:p>
          <a:endParaRPr lang="en-US"/>
        </a:p>
      </dgm:t>
    </dgm:pt>
    <dgm:pt modelId="{9857CDB1-8BF0-4DCB-BF9F-3862B3477D09}" type="sibTrans" cxnId="{D8505F5B-2BF0-4AA7-AADE-366B891E2728}">
      <dgm:prSet/>
      <dgm:spPr/>
      <dgm:t>
        <a:bodyPr/>
        <a:lstStyle/>
        <a:p>
          <a:endParaRPr lang="en-US"/>
        </a:p>
      </dgm:t>
    </dgm:pt>
    <dgm:pt modelId="{8813F95D-FE5E-4051-8126-73FDEC5D850F}">
      <dgm:prSet phldrT="[Text]" custT="1"/>
      <dgm:spPr/>
      <dgm:t>
        <a:bodyPr/>
        <a:lstStyle/>
        <a:p>
          <a:pPr algn="just">
            <a:lnSpc>
              <a:spcPct val="100000"/>
            </a:lnSpc>
            <a:buFont typeface="+mj-lt"/>
            <a:buAutoNum type="arabicPeriod"/>
          </a:pPr>
          <a:r>
            <a:rPr lang="en-US" sz="2000">
              <a:latin typeface="Arial" panose="020B0604020202020204" pitchFamily="34" charset="0"/>
              <a:cs typeface="Arial" panose="020B0604020202020204" pitchFamily="34" charset="0"/>
            </a:rPr>
            <a:t>Faceless assessment from 148 Notice</a:t>
          </a:r>
        </a:p>
      </dgm:t>
    </dgm:pt>
    <dgm:pt modelId="{4829EEDF-B1E4-4DEB-96BB-457083D0834E}" type="parTrans" cxnId="{B143A8E9-A2A4-4815-8101-40CB377471EB}">
      <dgm:prSet/>
      <dgm:spPr/>
      <dgm:t>
        <a:bodyPr/>
        <a:lstStyle/>
        <a:p>
          <a:endParaRPr lang="en-US"/>
        </a:p>
      </dgm:t>
    </dgm:pt>
    <dgm:pt modelId="{F0E60E5E-9893-495B-918A-319A689268E3}" type="sibTrans" cxnId="{B143A8E9-A2A4-4815-8101-40CB377471EB}">
      <dgm:prSet/>
      <dgm:spPr/>
      <dgm:t>
        <a:bodyPr/>
        <a:lstStyle/>
        <a:p>
          <a:endParaRPr lang="en-US"/>
        </a:p>
      </dgm:t>
    </dgm:pt>
    <dgm:pt modelId="{248E3627-A710-4151-8CB9-FAB945675ADB}">
      <dgm:prSet phldrT="[Text]" custT="1"/>
      <dgm:spPr/>
      <dgm:t>
        <a:bodyPr/>
        <a:lstStyle/>
        <a:p>
          <a:pPr algn="just">
            <a:lnSpc>
              <a:spcPct val="100000"/>
            </a:lnSpc>
            <a:buFont typeface="+mj-lt"/>
            <a:buAutoNum type="arabicPeriod"/>
          </a:pPr>
          <a:r>
            <a:rPr lang="en-US" sz="2000">
              <a:latin typeface="Arial" panose="020B0604020202020204" pitchFamily="34" charset="0"/>
              <a:cs typeface="Arial" panose="020B0604020202020204" pitchFamily="34" charset="0"/>
            </a:rPr>
            <a:t>Pre-SCN proceedings – JAO</a:t>
          </a:r>
        </a:p>
      </dgm:t>
    </dgm:pt>
    <dgm:pt modelId="{23F3ACB9-0F65-4A4F-8C4C-087DC90A7116}" type="parTrans" cxnId="{81B4BDEB-411F-46FD-BC2C-5961B0EFF05E}">
      <dgm:prSet/>
      <dgm:spPr/>
      <dgm:t>
        <a:bodyPr/>
        <a:lstStyle/>
        <a:p>
          <a:endParaRPr lang="en-US"/>
        </a:p>
      </dgm:t>
    </dgm:pt>
    <dgm:pt modelId="{0B60364E-2E8F-44A8-8403-3FB5CD084CA5}" type="sibTrans" cxnId="{81B4BDEB-411F-46FD-BC2C-5961B0EFF05E}">
      <dgm:prSet/>
      <dgm:spPr/>
      <dgm:t>
        <a:bodyPr/>
        <a:lstStyle/>
        <a:p>
          <a:endParaRPr lang="en-US"/>
        </a:p>
      </dgm:t>
    </dgm:pt>
    <dgm:pt modelId="{47EC20A1-046D-42A9-8B50-465EC48FDB09}">
      <dgm:prSet phldrT="[Text]" custT="1"/>
      <dgm:spPr/>
      <dgm:t>
        <a:bodyPr/>
        <a:lstStyle/>
        <a:p>
          <a:pPr algn="just">
            <a:lnSpc>
              <a:spcPct val="100000"/>
            </a:lnSpc>
            <a:buFont typeface="+mj-lt"/>
            <a:buAutoNum type="arabicPeriod"/>
          </a:pPr>
          <a:r>
            <a:rPr lang="en-US" sz="2000">
              <a:latin typeface="Arial" panose="020B0604020202020204" pitchFamily="34" charset="0"/>
              <a:cs typeface="Arial" panose="020B0604020202020204" pitchFamily="34" charset="0"/>
            </a:rPr>
            <a:t>Notice u/s 148 issued by JAO and not FAO is bad in law - </a:t>
          </a:r>
          <a:r>
            <a:rPr lang="en-US" sz="2000" b="1">
              <a:latin typeface="Arial" panose="020B0604020202020204" pitchFamily="34" charset="0"/>
              <a:cs typeface="Arial" panose="020B0604020202020204" pitchFamily="34" charset="0"/>
            </a:rPr>
            <a:t>Hexaware Technologies Limited – Bom HC</a:t>
          </a:r>
        </a:p>
      </dgm:t>
    </dgm:pt>
    <dgm:pt modelId="{DEBF667C-D90E-4371-A92D-092116917BF6}" type="parTrans" cxnId="{AB87DC65-E53D-4287-9B3B-5B361B9AC2A0}">
      <dgm:prSet/>
      <dgm:spPr/>
      <dgm:t>
        <a:bodyPr/>
        <a:lstStyle/>
        <a:p>
          <a:endParaRPr lang="en-US"/>
        </a:p>
      </dgm:t>
    </dgm:pt>
    <dgm:pt modelId="{34FDEE57-C28D-49F9-8C21-1F37A0CA8F41}" type="sibTrans" cxnId="{AB87DC65-E53D-4287-9B3B-5B361B9AC2A0}">
      <dgm:prSet/>
      <dgm:spPr/>
      <dgm:t>
        <a:bodyPr/>
        <a:lstStyle/>
        <a:p>
          <a:endParaRPr lang="en-US"/>
        </a:p>
      </dgm:t>
    </dgm:pt>
    <dgm:pt modelId="{4A6494D4-8C4E-43D9-B1FD-2CC2ED12A3C8}" type="pres">
      <dgm:prSet presAssocID="{27EB8B9E-8FFA-4888-AAD9-AEDBE26F5215}" presName="Name0" presStyleCnt="0">
        <dgm:presLayoutVars>
          <dgm:chPref val="1"/>
          <dgm:dir/>
          <dgm:animOne val="branch"/>
          <dgm:animLvl val="lvl"/>
          <dgm:resizeHandles val="exact"/>
        </dgm:presLayoutVars>
      </dgm:prSet>
      <dgm:spPr/>
    </dgm:pt>
    <dgm:pt modelId="{DE0A8EB2-0CF1-49E2-89EF-68B3C9C7D7AD}" type="pres">
      <dgm:prSet presAssocID="{CBB92131-060F-482A-AF27-4292489182F3}" presName="root1" presStyleCnt="0"/>
      <dgm:spPr/>
    </dgm:pt>
    <dgm:pt modelId="{59157EAC-152F-4C49-9C23-98B0B17CD6FC}" type="pres">
      <dgm:prSet presAssocID="{CBB92131-060F-482A-AF27-4292489182F3}" presName="LevelOneTextNode" presStyleLbl="node0" presStyleIdx="0" presStyleCnt="1">
        <dgm:presLayoutVars>
          <dgm:chPref val="3"/>
        </dgm:presLayoutVars>
      </dgm:prSet>
      <dgm:spPr/>
    </dgm:pt>
    <dgm:pt modelId="{77423EEF-80C3-4E05-8790-389EA278BABC}" type="pres">
      <dgm:prSet presAssocID="{CBB92131-060F-482A-AF27-4292489182F3}" presName="level2hierChild" presStyleCnt="0"/>
      <dgm:spPr/>
    </dgm:pt>
    <dgm:pt modelId="{656A54D4-9819-4356-A8D5-FDD3D3B8AD62}" type="pres">
      <dgm:prSet presAssocID="{4829EEDF-B1E4-4DEB-96BB-457083D0834E}" presName="conn2-1" presStyleLbl="parChTrans1D2" presStyleIdx="0" presStyleCnt="3"/>
      <dgm:spPr/>
    </dgm:pt>
    <dgm:pt modelId="{1A4359FF-2ED5-4EFF-9FCD-782FEF70EC87}" type="pres">
      <dgm:prSet presAssocID="{4829EEDF-B1E4-4DEB-96BB-457083D0834E}" presName="connTx" presStyleLbl="parChTrans1D2" presStyleIdx="0" presStyleCnt="3"/>
      <dgm:spPr/>
    </dgm:pt>
    <dgm:pt modelId="{4B586F23-61CF-4127-AB6C-4F05BBD0608C}" type="pres">
      <dgm:prSet presAssocID="{8813F95D-FE5E-4051-8126-73FDEC5D850F}" presName="root2" presStyleCnt="0"/>
      <dgm:spPr/>
    </dgm:pt>
    <dgm:pt modelId="{7DA3724F-E613-4846-8CA9-F3A29E3FE2F7}" type="pres">
      <dgm:prSet presAssocID="{8813F95D-FE5E-4051-8126-73FDEC5D850F}" presName="LevelTwoTextNode" presStyleLbl="node2" presStyleIdx="0" presStyleCnt="3">
        <dgm:presLayoutVars>
          <dgm:chPref val="3"/>
        </dgm:presLayoutVars>
      </dgm:prSet>
      <dgm:spPr/>
    </dgm:pt>
    <dgm:pt modelId="{40179DC0-0E64-4F7F-8304-A8D9DBEC21DD}" type="pres">
      <dgm:prSet presAssocID="{8813F95D-FE5E-4051-8126-73FDEC5D850F}" presName="level3hierChild" presStyleCnt="0"/>
      <dgm:spPr/>
    </dgm:pt>
    <dgm:pt modelId="{61AC51DD-1057-4650-975F-C0881731B61C}" type="pres">
      <dgm:prSet presAssocID="{23F3ACB9-0F65-4A4F-8C4C-087DC90A7116}" presName="conn2-1" presStyleLbl="parChTrans1D2" presStyleIdx="1" presStyleCnt="3"/>
      <dgm:spPr/>
    </dgm:pt>
    <dgm:pt modelId="{92C626A3-E51A-47A2-9D95-1DA8BFA589CB}" type="pres">
      <dgm:prSet presAssocID="{23F3ACB9-0F65-4A4F-8C4C-087DC90A7116}" presName="connTx" presStyleLbl="parChTrans1D2" presStyleIdx="1" presStyleCnt="3"/>
      <dgm:spPr/>
    </dgm:pt>
    <dgm:pt modelId="{4557435F-843B-474F-86A3-B1B314B6DE95}" type="pres">
      <dgm:prSet presAssocID="{248E3627-A710-4151-8CB9-FAB945675ADB}" presName="root2" presStyleCnt="0"/>
      <dgm:spPr/>
    </dgm:pt>
    <dgm:pt modelId="{3B7C09D8-A82A-4CC4-9012-A143292D69A2}" type="pres">
      <dgm:prSet presAssocID="{248E3627-A710-4151-8CB9-FAB945675ADB}" presName="LevelTwoTextNode" presStyleLbl="node2" presStyleIdx="1" presStyleCnt="3">
        <dgm:presLayoutVars>
          <dgm:chPref val="3"/>
        </dgm:presLayoutVars>
      </dgm:prSet>
      <dgm:spPr/>
    </dgm:pt>
    <dgm:pt modelId="{86994F93-0EBC-43EF-BDBD-22C75670C599}" type="pres">
      <dgm:prSet presAssocID="{248E3627-A710-4151-8CB9-FAB945675ADB}" presName="level3hierChild" presStyleCnt="0"/>
      <dgm:spPr/>
    </dgm:pt>
    <dgm:pt modelId="{4A92EAAC-04BB-4E75-B1B0-AEA02063AC69}" type="pres">
      <dgm:prSet presAssocID="{DEBF667C-D90E-4371-A92D-092116917BF6}" presName="conn2-1" presStyleLbl="parChTrans1D2" presStyleIdx="2" presStyleCnt="3"/>
      <dgm:spPr/>
    </dgm:pt>
    <dgm:pt modelId="{6E5C494B-CCED-4F46-A206-CB80F54F900B}" type="pres">
      <dgm:prSet presAssocID="{DEBF667C-D90E-4371-A92D-092116917BF6}" presName="connTx" presStyleLbl="parChTrans1D2" presStyleIdx="2" presStyleCnt="3"/>
      <dgm:spPr/>
    </dgm:pt>
    <dgm:pt modelId="{8EF4BAAA-10AF-46D1-B62C-22D66CBF739A}" type="pres">
      <dgm:prSet presAssocID="{47EC20A1-046D-42A9-8B50-465EC48FDB09}" presName="root2" presStyleCnt="0"/>
      <dgm:spPr/>
    </dgm:pt>
    <dgm:pt modelId="{DBCEF1DD-E01D-432A-A9BB-8D17B07B1076}" type="pres">
      <dgm:prSet presAssocID="{47EC20A1-046D-42A9-8B50-465EC48FDB09}" presName="LevelTwoTextNode" presStyleLbl="node2" presStyleIdx="2" presStyleCnt="3" custScaleY="209968">
        <dgm:presLayoutVars>
          <dgm:chPref val="3"/>
        </dgm:presLayoutVars>
      </dgm:prSet>
      <dgm:spPr/>
    </dgm:pt>
    <dgm:pt modelId="{4C199986-4DD8-41E3-9BE9-6975791AA1D0}" type="pres">
      <dgm:prSet presAssocID="{47EC20A1-046D-42A9-8B50-465EC48FDB09}" presName="level3hierChild" presStyleCnt="0"/>
      <dgm:spPr/>
    </dgm:pt>
  </dgm:ptLst>
  <dgm:cxnLst>
    <dgm:cxn modelId="{D13EA401-A6BC-4377-9CC0-6E581C325ECC}" type="presOf" srcId="{8813F95D-FE5E-4051-8126-73FDEC5D850F}" destId="{7DA3724F-E613-4846-8CA9-F3A29E3FE2F7}" srcOrd="0" destOrd="0" presId="urn:microsoft.com/office/officeart/2008/layout/HorizontalMultiLevelHierarchy"/>
    <dgm:cxn modelId="{25546D0F-67E0-46C2-8A96-95E3392CD68A}" type="presOf" srcId="{27EB8B9E-8FFA-4888-AAD9-AEDBE26F5215}" destId="{4A6494D4-8C4E-43D9-B1FD-2CC2ED12A3C8}" srcOrd="0" destOrd="0" presId="urn:microsoft.com/office/officeart/2008/layout/HorizontalMultiLevelHierarchy"/>
    <dgm:cxn modelId="{EF7B6421-1C31-4EB5-947C-A2799EC865AA}" type="presOf" srcId="{DEBF667C-D90E-4371-A92D-092116917BF6}" destId="{6E5C494B-CCED-4F46-A206-CB80F54F900B}" srcOrd="1" destOrd="0" presId="urn:microsoft.com/office/officeart/2008/layout/HorizontalMultiLevelHierarchy"/>
    <dgm:cxn modelId="{18434D26-E0D6-4966-ACA2-968B90D4EDDE}" type="presOf" srcId="{DEBF667C-D90E-4371-A92D-092116917BF6}" destId="{4A92EAAC-04BB-4E75-B1B0-AEA02063AC69}" srcOrd="0" destOrd="0" presId="urn:microsoft.com/office/officeart/2008/layout/HorizontalMultiLevelHierarchy"/>
    <dgm:cxn modelId="{DFE06028-D171-4CBA-BA40-4D5DFE609348}" type="presOf" srcId="{4829EEDF-B1E4-4DEB-96BB-457083D0834E}" destId="{656A54D4-9819-4356-A8D5-FDD3D3B8AD62}" srcOrd="0" destOrd="0" presId="urn:microsoft.com/office/officeart/2008/layout/HorizontalMultiLevelHierarchy"/>
    <dgm:cxn modelId="{D8505F5B-2BF0-4AA7-AADE-366B891E2728}" srcId="{27EB8B9E-8FFA-4888-AAD9-AEDBE26F5215}" destId="{CBB92131-060F-482A-AF27-4292489182F3}" srcOrd="0" destOrd="0" parTransId="{7C0EADDC-3AC3-4847-A924-7EA139CDF466}" sibTransId="{9857CDB1-8BF0-4DCB-BF9F-3862B3477D09}"/>
    <dgm:cxn modelId="{8006D262-1B95-4D6C-9480-BA2A12D76603}" type="presOf" srcId="{23F3ACB9-0F65-4A4F-8C4C-087DC90A7116}" destId="{61AC51DD-1057-4650-975F-C0881731B61C}" srcOrd="0" destOrd="0" presId="urn:microsoft.com/office/officeart/2008/layout/HorizontalMultiLevelHierarchy"/>
    <dgm:cxn modelId="{AB87DC65-E53D-4287-9B3B-5B361B9AC2A0}" srcId="{CBB92131-060F-482A-AF27-4292489182F3}" destId="{47EC20A1-046D-42A9-8B50-465EC48FDB09}" srcOrd="2" destOrd="0" parTransId="{DEBF667C-D90E-4371-A92D-092116917BF6}" sibTransId="{34FDEE57-C28D-49F9-8C21-1F37A0CA8F41}"/>
    <dgm:cxn modelId="{F0846676-8108-47D6-9029-3A10F2D9073A}" type="presOf" srcId="{4829EEDF-B1E4-4DEB-96BB-457083D0834E}" destId="{1A4359FF-2ED5-4EFF-9FCD-782FEF70EC87}" srcOrd="1" destOrd="0" presId="urn:microsoft.com/office/officeart/2008/layout/HorizontalMultiLevelHierarchy"/>
    <dgm:cxn modelId="{184BD37F-499F-4B83-A735-514D9B2F9DAD}" type="presOf" srcId="{248E3627-A710-4151-8CB9-FAB945675ADB}" destId="{3B7C09D8-A82A-4CC4-9012-A143292D69A2}" srcOrd="0" destOrd="0" presId="urn:microsoft.com/office/officeart/2008/layout/HorizontalMultiLevelHierarchy"/>
    <dgm:cxn modelId="{4195678A-F6EC-448B-A9A3-0AA799F36811}" type="presOf" srcId="{47EC20A1-046D-42A9-8B50-465EC48FDB09}" destId="{DBCEF1DD-E01D-432A-A9BB-8D17B07B1076}" srcOrd="0" destOrd="0" presId="urn:microsoft.com/office/officeart/2008/layout/HorizontalMultiLevelHierarchy"/>
    <dgm:cxn modelId="{151461DA-3A55-4444-81E6-506447454D40}" type="presOf" srcId="{23F3ACB9-0F65-4A4F-8C4C-087DC90A7116}" destId="{92C626A3-E51A-47A2-9D95-1DA8BFA589CB}" srcOrd="1" destOrd="0" presId="urn:microsoft.com/office/officeart/2008/layout/HorizontalMultiLevelHierarchy"/>
    <dgm:cxn modelId="{30A396DB-0181-42F1-A707-2528737F1A72}" type="presOf" srcId="{CBB92131-060F-482A-AF27-4292489182F3}" destId="{59157EAC-152F-4C49-9C23-98B0B17CD6FC}" srcOrd="0" destOrd="0" presId="urn:microsoft.com/office/officeart/2008/layout/HorizontalMultiLevelHierarchy"/>
    <dgm:cxn modelId="{B143A8E9-A2A4-4815-8101-40CB377471EB}" srcId="{CBB92131-060F-482A-AF27-4292489182F3}" destId="{8813F95D-FE5E-4051-8126-73FDEC5D850F}" srcOrd="0" destOrd="0" parTransId="{4829EEDF-B1E4-4DEB-96BB-457083D0834E}" sibTransId="{F0E60E5E-9893-495B-918A-319A689268E3}"/>
    <dgm:cxn modelId="{81B4BDEB-411F-46FD-BC2C-5961B0EFF05E}" srcId="{CBB92131-060F-482A-AF27-4292489182F3}" destId="{248E3627-A710-4151-8CB9-FAB945675ADB}" srcOrd="1" destOrd="0" parTransId="{23F3ACB9-0F65-4A4F-8C4C-087DC90A7116}" sibTransId="{0B60364E-2E8F-44A8-8403-3FB5CD084CA5}"/>
    <dgm:cxn modelId="{F5A2F18C-4E1F-40FA-9341-9059CF08D1C0}" type="presParOf" srcId="{4A6494D4-8C4E-43D9-B1FD-2CC2ED12A3C8}" destId="{DE0A8EB2-0CF1-49E2-89EF-68B3C9C7D7AD}" srcOrd="0" destOrd="0" presId="urn:microsoft.com/office/officeart/2008/layout/HorizontalMultiLevelHierarchy"/>
    <dgm:cxn modelId="{637DF5E6-87F5-4F4C-A150-DFC1D4962F0F}" type="presParOf" srcId="{DE0A8EB2-0CF1-49E2-89EF-68B3C9C7D7AD}" destId="{59157EAC-152F-4C49-9C23-98B0B17CD6FC}" srcOrd="0" destOrd="0" presId="urn:microsoft.com/office/officeart/2008/layout/HorizontalMultiLevelHierarchy"/>
    <dgm:cxn modelId="{58814C73-87F9-4A72-8171-7A2240B4C00E}" type="presParOf" srcId="{DE0A8EB2-0CF1-49E2-89EF-68B3C9C7D7AD}" destId="{77423EEF-80C3-4E05-8790-389EA278BABC}" srcOrd="1" destOrd="0" presId="urn:microsoft.com/office/officeart/2008/layout/HorizontalMultiLevelHierarchy"/>
    <dgm:cxn modelId="{6FAFF409-7298-4F9E-BF53-06C0A5790CE6}" type="presParOf" srcId="{77423EEF-80C3-4E05-8790-389EA278BABC}" destId="{656A54D4-9819-4356-A8D5-FDD3D3B8AD62}" srcOrd="0" destOrd="0" presId="urn:microsoft.com/office/officeart/2008/layout/HorizontalMultiLevelHierarchy"/>
    <dgm:cxn modelId="{06CCD704-CF3C-413A-9717-0CCF10FD07D2}" type="presParOf" srcId="{656A54D4-9819-4356-A8D5-FDD3D3B8AD62}" destId="{1A4359FF-2ED5-4EFF-9FCD-782FEF70EC87}" srcOrd="0" destOrd="0" presId="urn:microsoft.com/office/officeart/2008/layout/HorizontalMultiLevelHierarchy"/>
    <dgm:cxn modelId="{EED574EB-D650-41E8-97C6-95A2B0AA472C}" type="presParOf" srcId="{77423EEF-80C3-4E05-8790-389EA278BABC}" destId="{4B586F23-61CF-4127-AB6C-4F05BBD0608C}" srcOrd="1" destOrd="0" presId="urn:microsoft.com/office/officeart/2008/layout/HorizontalMultiLevelHierarchy"/>
    <dgm:cxn modelId="{9A6ABE58-EFBF-40CB-8DCA-3966D18CF112}" type="presParOf" srcId="{4B586F23-61CF-4127-AB6C-4F05BBD0608C}" destId="{7DA3724F-E613-4846-8CA9-F3A29E3FE2F7}" srcOrd="0" destOrd="0" presId="urn:microsoft.com/office/officeart/2008/layout/HorizontalMultiLevelHierarchy"/>
    <dgm:cxn modelId="{E07A4C9B-9521-4235-9F29-FF918EF45BFE}" type="presParOf" srcId="{4B586F23-61CF-4127-AB6C-4F05BBD0608C}" destId="{40179DC0-0E64-4F7F-8304-A8D9DBEC21DD}" srcOrd="1" destOrd="0" presId="urn:microsoft.com/office/officeart/2008/layout/HorizontalMultiLevelHierarchy"/>
    <dgm:cxn modelId="{BCD2EBC5-0018-44D7-BB7F-792097917EF7}" type="presParOf" srcId="{77423EEF-80C3-4E05-8790-389EA278BABC}" destId="{61AC51DD-1057-4650-975F-C0881731B61C}" srcOrd="2" destOrd="0" presId="urn:microsoft.com/office/officeart/2008/layout/HorizontalMultiLevelHierarchy"/>
    <dgm:cxn modelId="{7B44CC0F-AFFE-49C6-88CC-FB2ACC3AB480}" type="presParOf" srcId="{61AC51DD-1057-4650-975F-C0881731B61C}" destId="{92C626A3-E51A-47A2-9D95-1DA8BFA589CB}" srcOrd="0" destOrd="0" presId="urn:microsoft.com/office/officeart/2008/layout/HorizontalMultiLevelHierarchy"/>
    <dgm:cxn modelId="{3F2902EA-838C-48C2-90D3-4BE16FD9F256}" type="presParOf" srcId="{77423EEF-80C3-4E05-8790-389EA278BABC}" destId="{4557435F-843B-474F-86A3-B1B314B6DE95}" srcOrd="3" destOrd="0" presId="urn:microsoft.com/office/officeart/2008/layout/HorizontalMultiLevelHierarchy"/>
    <dgm:cxn modelId="{53F86FE9-CEA0-4FBC-AA51-B69C753022EB}" type="presParOf" srcId="{4557435F-843B-474F-86A3-B1B314B6DE95}" destId="{3B7C09D8-A82A-4CC4-9012-A143292D69A2}" srcOrd="0" destOrd="0" presId="urn:microsoft.com/office/officeart/2008/layout/HorizontalMultiLevelHierarchy"/>
    <dgm:cxn modelId="{9E5002C3-E201-4B7E-81EE-A70A55BF5FBB}" type="presParOf" srcId="{4557435F-843B-474F-86A3-B1B314B6DE95}" destId="{86994F93-0EBC-43EF-BDBD-22C75670C599}" srcOrd="1" destOrd="0" presId="urn:microsoft.com/office/officeart/2008/layout/HorizontalMultiLevelHierarchy"/>
    <dgm:cxn modelId="{5E50776B-C532-4958-9C72-1C3E3AC3A458}" type="presParOf" srcId="{77423EEF-80C3-4E05-8790-389EA278BABC}" destId="{4A92EAAC-04BB-4E75-B1B0-AEA02063AC69}" srcOrd="4" destOrd="0" presId="urn:microsoft.com/office/officeart/2008/layout/HorizontalMultiLevelHierarchy"/>
    <dgm:cxn modelId="{64C0B02B-537D-46CE-B1E1-419A414E8F10}" type="presParOf" srcId="{4A92EAAC-04BB-4E75-B1B0-AEA02063AC69}" destId="{6E5C494B-CCED-4F46-A206-CB80F54F900B}" srcOrd="0" destOrd="0" presId="urn:microsoft.com/office/officeart/2008/layout/HorizontalMultiLevelHierarchy"/>
    <dgm:cxn modelId="{3CD979D3-3FAD-4ACC-910E-18BC14B4F4C9}" type="presParOf" srcId="{77423EEF-80C3-4E05-8790-389EA278BABC}" destId="{8EF4BAAA-10AF-46D1-B62C-22D66CBF739A}" srcOrd="5" destOrd="0" presId="urn:microsoft.com/office/officeart/2008/layout/HorizontalMultiLevelHierarchy"/>
    <dgm:cxn modelId="{C3A87CC3-3A92-4D47-ADCA-DCA13A606CF7}" type="presParOf" srcId="{8EF4BAAA-10AF-46D1-B62C-22D66CBF739A}" destId="{DBCEF1DD-E01D-432A-A9BB-8D17B07B1076}" srcOrd="0" destOrd="0" presId="urn:microsoft.com/office/officeart/2008/layout/HorizontalMultiLevelHierarchy"/>
    <dgm:cxn modelId="{B90DEA18-8364-4DBC-A16A-25C4D4E6FCBE}" type="presParOf" srcId="{8EF4BAAA-10AF-46D1-B62C-22D66CBF739A}" destId="{4C199986-4DD8-41E3-9BE9-6975791AA1D0}"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C83260D-4F7D-4C31-AB64-8842198D6AB1}"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5B08EC1A-555A-496F-83A7-5BD460C845FD}" type="pres">
      <dgm:prSet presAssocID="{4C83260D-4F7D-4C31-AB64-8842198D6AB1}" presName="mainComposite" presStyleCnt="0">
        <dgm:presLayoutVars>
          <dgm:chPref val="1"/>
          <dgm:dir/>
          <dgm:animOne val="branch"/>
          <dgm:animLvl val="lvl"/>
          <dgm:resizeHandles val="exact"/>
        </dgm:presLayoutVars>
      </dgm:prSet>
      <dgm:spPr/>
    </dgm:pt>
    <dgm:pt modelId="{DA5F63F3-B80F-4B9D-A2A0-D04AF49F153B}" type="pres">
      <dgm:prSet presAssocID="{4C83260D-4F7D-4C31-AB64-8842198D6AB1}" presName="hierFlow" presStyleCnt="0"/>
      <dgm:spPr/>
    </dgm:pt>
    <dgm:pt modelId="{8C6E45AF-2955-4EB3-B8C6-2AEBBB32CB02}" type="pres">
      <dgm:prSet presAssocID="{4C83260D-4F7D-4C31-AB64-8842198D6AB1}" presName="hierChild1" presStyleCnt="0">
        <dgm:presLayoutVars>
          <dgm:chPref val="1"/>
          <dgm:animOne val="branch"/>
          <dgm:animLvl val="lvl"/>
        </dgm:presLayoutVars>
      </dgm:prSet>
      <dgm:spPr/>
    </dgm:pt>
    <dgm:pt modelId="{868F4DDA-B849-4D8F-9CFB-94D4081512D7}" type="pres">
      <dgm:prSet presAssocID="{4C83260D-4F7D-4C31-AB64-8842198D6AB1}" presName="bgShapesFlow" presStyleCnt="0"/>
      <dgm:spPr/>
    </dgm:pt>
  </dgm:ptLst>
  <dgm:cxnLst>
    <dgm:cxn modelId="{29F3715E-AC5C-40CB-8174-4EE3DD6291D9}" type="presOf" srcId="{4C83260D-4F7D-4C31-AB64-8842198D6AB1}" destId="{5B08EC1A-555A-496F-83A7-5BD460C845FD}" srcOrd="0" destOrd="0" presId="urn:microsoft.com/office/officeart/2005/8/layout/hierarchy6"/>
    <dgm:cxn modelId="{37410B51-863A-404C-ADDA-99DA701936AB}" type="presParOf" srcId="{5B08EC1A-555A-496F-83A7-5BD460C845FD}" destId="{DA5F63F3-B80F-4B9D-A2A0-D04AF49F153B}" srcOrd="0" destOrd="0" presId="urn:microsoft.com/office/officeart/2005/8/layout/hierarchy6"/>
    <dgm:cxn modelId="{18A9E128-A14A-4756-95AC-F02C255C94E9}" type="presParOf" srcId="{DA5F63F3-B80F-4B9D-A2A0-D04AF49F153B}" destId="{8C6E45AF-2955-4EB3-B8C6-2AEBBB32CB02}" srcOrd="0" destOrd="0" presId="urn:microsoft.com/office/officeart/2005/8/layout/hierarchy6"/>
    <dgm:cxn modelId="{5BC3C4ED-BB55-44A1-A437-FD8BF1F18630}" type="presParOf" srcId="{5B08EC1A-555A-496F-83A7-5BD460C845FD}" destId="{868F4DDA-B849-4D8F-9CFB-94D4081512D7}"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5C43B9E-3C63-4A37-AA6F-4A1AE445BAA5}"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IN"/>
        </a:p>
      </dgm:t>
    </dgm:pt>
    <dgm:pt modelId="{9B20C3D0-E8A1-420B-944D-F16CA09AB868}">
      <dgm:prSet phldrT="[Text]" custT="1"/>
      <dgm:spPr/>
      <dgm:t>
        <a:bodyPr/>
        <a:lstStyle/>
        <a:p>
          <a:r>
            <a:rPr lang="en-US" sz="2000" b="1" u="sng">
              <a:latin typeface="Arial" panose="020B0604020202020204" pitchFamily="34" charset="0"/>
              <a:cs typeface="Arial" panose="020B0604020202020204" pitchFamily="34" charset="0"/>
            </a:rPr>
            <a:t>Applicability of principles under old law </a:t>
          </a:r>
          <a:endParaRPr lang="en-IN" sz="2000" b="1" u="sng">
            <a:latin typeface="Arial" panose="020B0604020202020204" pitchFamily="34" charset="0"/>
            <a:cs typeface="Arial" panose="020B0604020202020204" pitchFamily="34" charset="0"/>
          </a:endParaRPr>
        </a:p>
      </dgm:t>
    </dgm:pt>
    <dgm:pt modelId="{B7F3AB29-86F2-437D-8334-C499C68C3E02}" type="parTrans" cxnId="{773AD6E4-B782-4D88-AC12-D3CA2B19F3BE}">
      <dgm:prSet/>
      <dgm:spPr/>
      <dgm:t>
        <a:bodyPr/>
        <a:lstStyle/>
        <a:p>
          <a:endParaRPr lang="en-IN"/>
        </a:p>
      </dgm:t>
    </dgm:pt>
    <dgm:pt modelId="{517D8444-B5AE-4C4D-A376-39F0D68E7382}" type="sibTrans" cxnId="{773AD6E4-B782-4D88-AC12-D3CA2B19F3BE}">
      <dgm:prSet/>
      <dgm:spPr/>
      <dgm:t>
        <a:bodyPr/>
        <a:lstStyle/>
        <a:p>
          <a:endParaRPr lang="en-IN"/>
        </a:p>
      </dgm:t>
    </dgm:pt>
    <dgm:pt modelId="{6883DC36-6292-4D15-BFA8-319F77C789EB}">
      <dgm:prSet phldrT="[Text]" custT="1"/>
      <dgm:spPr/>
      <dgm:t>
        <a:bodyPr/>
        <a:lstStyle/>
        <a:p>
          <a:pPr algn="just"/>
          <a:r>
            <a:rPr lang="en-US" sz="2000">
              <a:latin typeface="Arial" panose="020B0604020202020204" pitchFamily="34" charset="0"/>
              <a:cs typeface="Arial" panose="020B0604020202020204" pitchFamily="34" charset="0"/>
            </a:rPr>
            <a:t>Change of opinion remains as a safeguard in favour of the assessee enabling employment of an in-built test to check abuse of power by AO </a:t>
          </a:r>
          <a:endParaRPr lang="en-IN" sz="2000">
            <a:latin typeface="Arial" panose="020B0604020202020204" pitchFamily="34" charset="0"/>
            <a:cs typeface="Arial" panose="020B0604020202020204" pitchFamily="34" charset="0"/>
          </a:endParaRPr>
        </a:p>
      </dgm:t>
    </dgm:pt>
    <dgm:pt modelId="{FA044EC4-8BF6-413E-9019-869EB3560D2B}" type="parTrans" cxnId="{F661A287-08BE-4C1B-B9F7-EF85D7041D79}">
      <dgm:prSet/>
      <dgm:spPr/>
      <dgm:t>
        <a:bodyPr/>
        <a:lstStyle/>
        <a:p>
          <a:endParaRPr lang="en-IN"/>
        </a:p>
      </dgm:t>
    </dgm:pt>
    <dgm:pt modelId="{8314AF11-EAA1-4990-A10F-D821E9961BBD}" type="sibTrans" cxnId="{F661A287-08BE-4C1B-B9F7-EF85D7041D79}">
      <dgm:prSet/>
      <dgm:spPr/>
      <dgm:t>
        <a:bodyPr/>
        <a:lstStyle/>
        <a:p>
          <a:endParaRPr lang="en-IN"/>
        </a:p>
      </dgm:t>
    </dgm:pt>
    <dgm:pt modelId="{A97F8231-1DB7-44B4-A2C6-0EFA8270FE5C}">
      <dgm:prSet phldrT="[Text]" custT="1"/>
      <dgm:spPr/>
      <dgm:t>
        <a:bodyPr/>
        <a:lstStyle/>
        <a:p>
          <a:pPr algn="just"/>
          <a:r>
            <a:rPr lang="en-US" sz="2000">
              <a:latin typeface="Arial" panose="020B0604020202020204" pitchFamily="34" charset="0"/>
              <a:cs typeface="Arial" panose="020B0604020202020204" pitchFamily="34" charset="0"/>
            </a:rPr>
            <a:t>Demands raised on </a:t>
          </a:r>
          <a:r>
            <a:rPr lang="en-US" sz="2000" i="1">
              <a:latin typeface="Arial" panose="020B0604020202020204" pitchFamily="34" charset="0"/>
              <a:cs typeface="Arial" panose="020B0604020202020204" pitchFamily="34" charset="0"/>
            </a:rPr>
            <a:t>mere</a:t>
          </a:r>
          <a:r>
            <a:rPr lang="en-US" sz="2000" i="0">
              <a:latin typeface="Arial" panose="020B0604020202020204" pitchFamily="34" charset="0"/>
              <a:cs typeface="Arial" panose="020B0604020202020204" pitchFamily="34" charset="0"/>
            </a:rPr>
            <a:t> audit objection cannot be sustained and reassessment proceedings deserve to be quashed and set aside</a:t>
          </a:r>
          <a:endParaRPr lang="en-IN" sz="2000">
            <a:latin typeface="Arial" panose="020B0604020202020204" pitchFamily="34" charset="0"/>
            <a:cs typeface="Arial" panose="020B0604020202020204" pitchFamily="34" charset="0"/>
          </a:endParaRPr>
        </a:p>
      </dgm:t>
    </dgm:pt>
    <dgm:pt modelId="{08CEB955-E68E-4B65-81C4-582C3D60D40D}" type="parTrans" cxnId="{1E509691-D7D2-4B78-B99F-7FDB318D0089}">
      <dgm:prSet/>
      <dgm:spPr/>
      <dgm:t>
        <a:bodyPr/>
        <a:lstStyle/>
        <a:p>
          <a:endParaRPr lang="en-IN"/>
        </a:p>
      </dgm:t>
    </dgm:pt>
    <dgm:pt modelId="{CD6C2821-E7D1-4DEE-B27B-699874E8419C}" type="sibTrans" cxnId="{1E509691-D7D2-4B78-B99F-7FDB318D0089}">
      <dgm:prSet/>
      <dgm:spPr/>
      <dgm:t>
        <a:bodyPr/>
        <a:lstStyle/>
        <a:p>
          <a:endParaRPr lang="en-IN"/>
        </a:p>
      </dgm:t>
    </dgm:pt>
    <dgm:pt modelId="{BA004324-53C1-463C-9641-E19EC5510FE6}">
      <dgm:prSet phldrT="[Text]" custT="1"/>
      <dgm:spPr/>
      <dgm:t>
        <a:bodyPr/>
        <a:lstStyle/>
        <a:p>
          <a:pPr algn="just"/>
          <a:r>
            <a:rPr lang="en-US" sz="2000">
              <a:latin typeface="Arial" panose="020B0604020202020204" pitchFamily="34" charset="0"/>
              <a:cs typeface="Arial" panose="020B0604020202020204" pitchFamily="34" charset="0"/>
            </a:rPr>
            <a:t>Requirement of independent application of mind by the AO and in lack of the same, the reassessment can be set aside</a:t>
          </a:r>
          <a:endParaRPr lang="en-IN" sz="2000">
            <a:latin typeface="Arial" panose="020B0604020202020204" pitchFamily="34" charset="0"/>
            <a:cs typeface="Arial" panose="020B0604020202020204" pitchFamily="34" charset="0"/>
          </a:endParaRPr>
        </a:p>
      </dgm:t>
    </dgm:pt>
    <dgm:pt modelId="{48A9C5F5-2F6B-4E05-8781-23F68FF40DEB}" type="parTrans" cxnId="{773C9013-D7E2-420A-B408-1DB619D77B20}">
      <dgm:prSet/>
      <dgm:spPr/>
      <dgm:t>
        <a:bodyPr/>
        <a:lstStyle/>
        <a:p>
          <a:endParaRPr lang="en-IN"/>
        </a:p>
      </dgm:t>
    </dgm:pt>
    <dgm:pt modelId="{2BE9C65C-EA13-4D52-BB8C-8E130239BA4D}" type="sibTrans" cxnId="{773C9013-D7E2-420A-B408-1DB619D77B20}">
      <dgm:prSet/>
      <dgm:spPr/>
      <dgm:t>
        <a:bodyPr/>
        <a:lstStyle/>
        <a:p>
          <a:endParaRPr lang="en-IN"/>
        </a:p>
      </dgm:t>
    </dgm:pt>
    <dgm:pt modelId="{D55AF073-9C92-43F2-B0DB-DFEB894B8FDF}">
      <dgm:prSet phldrT="[Text]" custT="1"/>
      <dgm:spPr/>
      <dgm:t>
        <a:bodyPr/>
        <a:lstStyle/>
        <a:p>
          <a:pPr algn="just"/>
          <a:r>
            <a:rPr lang="en-IN" sz="2000">
              <a:latin typeface="Arial" panose="020B0604020202020204" pitchFamily="34" charset="0"/>
              <a:cs typeface="Arial" panose="020B0604020202020204" pitchFamily="34" charset="0"/>
            </a:rPr>
            <a:t>Decisions of Mad HC </a:t>
          </a:r>
          <a:r>
            <a:rPr lang="en-US" sz="2000">
              <a:effectLst/>
              <a:latin typeface="Arial" panose="020B0604020202020204" pitchFamily="34" charset="0"/>
              <a:ea typeface="Calibri" panose="020F0502020204030204" pitchFamily="34" charset="0"/>
            </a:rPr>
            <a:t>in the case of </a:t>
          </a:r>
          <a:r>
            <a:rPr lang="en-US" sz="2000" b="1">
              <a:effectLst/>
              <a:latin typeface="Arial" panose="020B0604020202020204" pitchFamily="34" charset="0"/>
              <a:ea typeface="Calibri" panose="020F0502020204030204" pitchFamily="34" charset="0"/>
            </a:rPr>
            <a:t>IDFC Limited </a:t>
          </a:r>
          <a:r>
            <a:rPr lang="en-US" sz="2000">
              <a:effectLst/>
              <a:latin typeface="Arial" panose="020B0604020202020204" pitchFamily="34" charset="0"/>
              <a:ea typeface="Calibri" panose="020F0502020204030204" pitchFamily="34" charset="0"/>
            </a:rPr>
            <a:t>and </a:t>
          </a:r>
          <a:r>
            <a:rPr lang="en-US" sz="2000" b="1">
              <a:effectLst/>
              <a:latin typeface="Arial" panose="020B0604020202020204" pitchFamily="34" charset="0"/>
              <a:ea typeface="Calibri" panose="020F0502020204030204" pitchFamily="34" charset="0"/>
            </a:rPr>
            <a:t>IDFC First Bank Limited</a:t>
          </a:r>
          <a:r>
            <a:rPr lang="en-US" sz="2000">
              <a:effectLst/>
              <a:latin typeface="Arial" panose="020B0604020202020204" pitchFamily="34" charset="0"/>
              <a:ea typeface="Calibri" panose="020F0502020204030204" pitchFamily="34" charset="0"/>
            </a:rPr>
            <a:t> in </a:t>
          </a:r>
          <a:r>
            <a:rPr lang="en-US" sz="2000" b="1">
              <a:effectLst/>
              <a:latin typeface="Arial" panose="020B0604020202020204" pitchFamily="34" charset="0"/>
              <a:ea typeface="Calibri" panose="020F0502020204030204" pitchFamily="34" charset="0"/>
            </a:rPr>
            <a:t>W.P. Nos. 23284 &amp; 22737 of 2022</a:t>
          </a:r>
          <a:r>
            <a:rPr lang="en-US" sz="2000">
              <a:effectLst/>
              <a:latin typeface="Arial" panose="020B0604020202020204" pitchFamily="34" charset="0"/>
              <a:ea typeface="Calibri" panose="020F0502020204030204" pitchFamily="34" charset="0"/>
            </a:rPr>
            <a:t> and Bom High Court in the case of </a:t>
          </a:r>
          <a:r>
            <a:rPr lang="en-US" sz="2000" b="1">
              <a:effectLst/>
              <a:latin typeface="Arial" panose="020B0604020202020204" pitchFamily="34" charset="0"/>
              <a:ea typeface="Calibri" panose="020F0502020204030204" pitchFamily="34" charset="0"/>
            </a:rPr>
            <a:t>Siemens Financial Services Pvt. Ltd. </a:t>
          </a:r>
          <a:r>
            <a:rPr lang="en-US" sz="2000">
              <a:effectLst/>
              <a:latin typeface="Arial" panose="020B0604020202020204" pitchFamily="34" charset="0"/>
              <a:ea typeface="Calibri" panose="020F0502020204030204" pitchFamily="34" charset="0"/>
            </a:rPr>
            <a:t>in </a:t>
          </a:r>
          <a:r>
            <a:rPr lang="en-US" sz="2000" b="1">
              <a:effectLst/>
              <a:latin typeface="Arial" panose="020B0604020202020204" pitchFamily="34" charset="0"/>
              <a:ea typeface="Calibri" panose="020F0502020204030204" pitchFamily="34" charset="0"/>
            </a:rPr>
            <a:t>W.P. No. 4888 of 2022.</a:t>
          </a:r>
          <a:endParaRPr lang="en-IN" sz="2000">
            <a:latin typeface="Arial" panose="020B0604020202020204" pitchFamily="34" charset="0"/>
            <a:cs typeface="Arial" panose="020B0604020202020204" pitchFamily="34" charset="0"/>
          </a:endParaRPr>
        </a:p>
      </dgm:t>
    </dgm:pt>
    <dgm:pt modelId="{E459493B-60E6-46E1-BEF8-A383681065B4}" type="parTrans" cxnId="{9A7ACE41-A881-49A6-A5A5-75137570B96D}">
      <dgm:prSet/>
      <dgm:spPr/>
      <dgm:t>
        <a:bodyPr/>
        <a:lstStyle/>
        <a:p>
          <a:endParaRPr lang="en-US"/>
        </a:p>
      </dgm:t>
    </dgm:pt>
    <dgm:pt modelId="{071C91F2-0E68-4412-B721-FE5324CEBEEE}" type="sibTrans" cxnId="{9A7ACE41-A881-49A6-A5A5-75137570B96D}">
      <dgm:prSet/>
      <dgm:spPr/>
      <dgm:t>
        <a:bodyPr/>
        <a:lstStyle/>
        <a:p>
          <a:endParaRPr lang="en-US"/>
        </a:p>
      </dgm:t>
    </dgm:pt>
    <dgm:pt modelId="{5F84BE23-DE41-4B34-BEDB-410F07798439}" type="pres">
      <dgm:prSet presAssocID="{75C43B9E-3C63-4A37-AA6F-4A1AE445BAA5}" presName="vert0" presStyleCnt="0">
        <dgm:presLayoutVars>
          <dgm:dir/>
          <dgm:animOne val="branch"/>
          <dgm:animLvl val="lvl"/>
        </dgm:presLayoutVars>
      </dgm:prSet>
      <dgm:spPr/>
    </dgm:pt>
    <dgm:pt modelId="{0420AAC1-6743-45C3-8838-176BB2573DAB}" type="pres">
      <dgm:prSet presAssocID="{9B20C3D0-E8A1-420B-944D-F16CA09AB868}" presName="thickLine" presStyleLbl="alignNode1" presStyleIdx="0" presStyleCnt="1"/>
      <dgm:spPr/>
    </dgm:pt>
    <dgm:pt modelId="{856FB28C-5EA9-44FF-97B6-821FFFF31BEE}" type="pres">
      <dgm:prSet presAssocID="{9B20C3D0-E8A1-420B-944D-F16CA09AB868}" presName="horz1" presStyleCnt="0"/>
      <dgm:spPr/>
    </dgm:pt>
    <dgm:pt modelId="{13223F02-EBE3-422B-8A6F-7A3E8A26A728}" type="pres">
      <dgm:prSet presAssocID="{9B20C3D0-E8A1-420B-944D-F16CA09AB868}" presName="tx1" presStyleLbl="revTx" presStyleIdx="0" presStyleCnt="5"/>
      <dgm:spPr/>
    </dgm:pt>
    <dgm:pt modelId="{1A2EB67B-6AC7-4321-826B-45F0258866F6}" type="pres">
      <dgm:prSet presAssocID="{9B20C3D0-E8A1-420B-944D-F16CA09AB868}" presName="vert1" presStyleCnt="0"/>
      <dgm:spPr/>
    </dgm:pt>
    <dgm:pt modelId="{716F30AD-B68C-48B0-A9B4-C585948BA8D0}" type="pres">
      <dgm:prSet presAssocID="{6883DC36-6292-4D15-BFA8-319F77C789EB}" presName="vertSpace2a" presStyleCnt="0"/>
      <dgm:spPr/>
    </dgm:pt>
    <dgm:pt modelId="{7D175850-5EB5-431E-B8F3-F3A8A3B15C73}" type="pres">
      <dgm:prSet presAssocID="{6883DC36-6292-4D15-BFA8-319F77C789EB}" presName="horz2" presStyleCnt="0"/>
      <dgm:spPr/>
    </dgm:pt>
    <dgm:pt modelId="{A2238B25-7F98-4455-BFEF-A2D9F53158F7}" type="pres">
      <dgm:prSet presAssocID="{6883DC36-6292-4D15-BFA8-319F77C789EB}" presName="horzSpace2" presStyleCnt="0"/>
      <dgm:spPr/>
    </dgm:pt>
    <dgm:pt modelId="{30D88324-7E67-4642-8B9E-2C3AC723F800}" type="pres">
      <dgm:prSet presAssocID="{6883DC36-6292-4D15-BFA8-319F77C789EB}" presName="tx2" presStyleLbl="revTx" presStyleIdx="1" presStyleCnt="5"/>
      <dgm:spPr/>
    </dgm:pt>
    <dgm:pt modelId="{0EE968D7-0DBF-4EF3-9ED1-C88D22C691CD}" type="pres">
      <dgm:prSet presAssocID="{6883DC36-6292-4D15-BFA8-319F77C789EB}" presName="vert2" presStyleCnt="0"/>
      <dgm:spPr/>
    </dgm:pt>
    <dgm:pt modelId="{78314C08-2363-4351-9283-033775A30C40}" type="pres">
      <dgm:prSet presAssocID="{6883DC36-6292-4D15-BFA8-319F77C789EB}" presName="thinLine2b" presStyleLbl="callout" presStyleIdx="0" presStyleCnt="4"/>
      <dgm:spPr/>
    </dgm:pt>
    <dgm:pt modelId="{33CF3AB7-FD52-46FD-A46E-247B14CB3F08}" type="pres">
      <dgm:prSet presAssocID="{6883DC36-6292-4D15-BFA8-319F77C789EB}" presName="vertSpace2b" presStyleCnt="0"/>
      <dgm:spPr/>
    </dgm:pt>
    <dgm:pt modelId="{0A4B456E-E315-4813-A03A-9C1840858EE2}" type="pres">
      <dgm:prSet presAssocID="{A97F8231-1DB7-44B4-A2C6-0EFA8270FE5C}" presName="horz2" presStyleCnt="0"/>
      <dgm:spPr/>
    </dgm:pt>
    <dgm:pt modelId="{453F02C4-5E20-4A37-9510-90DF362D9B08}" type="pres">
      <dgm:prSet presAssocID="{A97F8231-1DB7-44B4-A2C6-0EFA8270FE5C}" presName="horzSpace2" presStyleCnt="0"/>
      <dgm:spPr/>
    </dgm:pt>
    <dgm:pt modelId="{F16701A2-CE28-490E-BA5E-08DDE81CA0C9}" type="pres">
      <dgm:prSet presAssocID="{A97F8231-1DB7-44B4-A2C6-0EFA8270FE5C}" presName="tx2" presStyleLbl="revTx" presStyleIdx="2" presStyleCnt="5"/>
      <dgm:spPr/>
    </dgm:pt>
    <dgm:pt modelId="{5A4EC011-14BE-40FB-A029-B28617D98CE8}" type="pres">
      <dgm:prSet presAssocID="{A97F8231-1DB7-44B4-A2C6-0EFA8270FE5C}" presName="vert2" presStyleCnt="0"/>
      <dgm:spPr/>
    </dgm:pt>
    <dgm:pt modelId="{10D83E44-A8FE-4F34-B716-7EB80C24E399}" type="pres">
      <dgm:prSet presAssocID="{A97F8231-1DB7-44B4-A2C6-0EFA8270FE5C}" presName="thinLine2b" presStyleLbl="callout" presStyleIdx="1" presStyleCnt="4"/>
      <dgm:spPr/>
    </dgm:pt>
    <dgm:pt modelId="{AAA508E4-77BD-41AA-A1FD-55B4CA84F352}" type="pres">
      <dgm:prSet presAssocID="{A97F8231-1DB7-44B4-A2C6-0EFA8270FE5C}" presName="vertSpace2b" presStyleCnt="0"/>
      <dgm:spPr/>
    </dgm:pt>
    <dgm:pt modelId="{582CD6AB-C530-4355-A314-8CAF76D07539}" type="pres">
      <dgm:prSet presAssocID="{BA004324-53C1-463C-9641-E19EC5510FE6}" presName="horz2" presStyleCnt="0"/>
      <dgm:spPr/>
    </dgm:pt>
    <dgm:pt modelId="{20997B6A-60C5-43A7-988F-DA23548DD378}" type="pres">
      <dgm:prSet presAssocID="{BA004324-53C1-463C-9641-E19EC5510FE6}" presName="horzSpace2" presStyleCnt="0"/>
      <dgm:spPr/>
    </dgm:pt>
    <dgm:pt modelId="{AB6AB685-4F96-495E-88F5-2DDEA90CDF88}" type="pres">
      <dgm:prSet presAssocID="{BA004324-53C1-463C-9641-E19EC5510FE6}" presName="tx2" presStyleLbl="revTx" presStyleIdx="3" presStyleCnt="5"/>
      <dgm:spPr/>
    </dgm:pt>
    <dgm:pt modelId="{2493D011-EF03-4DE6-B812-98542F4176BB}" type="pres">
      <dgm:prSet presAssocID="{BA004324-53C1-463C-9641-E19EC5510FE6}" presName="vert2" presStyleCnt="0"/>
      <dgm:spPr/>
    </dgm:pt>
    <dgm:pt modelId="{8422A3D2-65F6-4FE0-8C8C-B1FF02FDA137}" type="pres">
      <dgm:prSet presAssocID="{BA004324-53C1-463C-9641-E19EC5510FE6}" presName="thinLine2b" presStyleLbl="callout" presStyleIdx="2" presStyleCnt="4"/>
      <dgm:spPr/>
    </dgm:pt>
    <dgm:pt modelId="{91765219-0BE0-4577-89BD-98F869F7ED35}" type="pres">
      <dgm:prSet presAssocID="{BA004324-53C1-463C-9641-E19EC5510FE6}" presName="vertSpace2b" presStyleCnt="0"/>
      <dgm:spPr/>
    </dgm:pt>
    <dgm:pt modelId="{927E1059-F980-4079-9ED3-E13FEBCF99C6}" type="pres">
      <dgm:prSet presAssocID="{D55AF073-9C92-43F2-B0DB-DFEB894B8FDF}" presName="horz2" presStyleCnt="0"/>
      <dgm:spPr/>
    </dgm:pt>
    <dgm:pt modelId="{36B364BE-B9AA-4B56-89CD-E1D115E0BA48}" type="pres">
      <dgm:prSet presAssocID="{D55AF073-9C92-43F2-B0DB-DFEB894B8FDF}" presName="horzSpace2" presStyleCnt="0"/>
      <dgm:spPr/>
    </dgm:pt>
    <dgm:pt modelId="{9E6331A4-E51C-4399-9757-146AFECDBD8B}" type="pres">
      <dgm:prSet presAssocID="{D55AF073-9C92-43F2-B0DB-DFEB894B8FDF}" presName="tx2" presStyleLbl="revTx" presStyleIdx="4" presStyleCnt="5"/>
      <dgm:spPr/>
    </dgm:pt>
    <dgm:pt modelId="{5A623F91-AEA7-4471-AAFB-24AC6D347964}" type="pres">
      <dgm:prSet presAssocID="{D55AF073-9C92-43F2-B0DB-DFEB894B8FDF}" presName="vert2" presStyleCnt="0"/>
      <dgm:spPr/>
    </dgm:pt>
    <dgm:pt modelId="{ED91669B-9BD4-483F-B8EA-90203DFFEBCB}" type="pres">
      <dgm:prSet presAssocID="{D55AF073-9C92-43F2-B0DB-DFEB894B8FDF}" presName="thinLine2b" presStyleLbl="callout" presStyleIdx="3" presStyleCnt="4"/>
      <dgm:spPr/>
    </dgm:pt>
    <dgm:pt modelId="{74615D99-3453-4172-94CD-6A6AB8EF8B4D}" type="pres">
      <dgm:prSet presAssocID="{D55AF073-9C92-43F2-B0DB-DFEB894B8FDF}" presName="vertSpace2b" presStyleCnt="0"/>
      <dgm:spPr/>
    </dgm:pt>
  </dgm:ptLst>
  <dgm:cxnLst>
    <dgm:cxn modelId="{773C9013-D7E2-420A-B408-1DB619D77B20}" srcId="{9B20C3D0-E8A1-420B-944D-F16CA09AB868}" destId="{BA004324-53C1-463C-9641-E19EC5510FE6}" srcOrd="2" destOrd="0" parTransId="{48A9C5F5-2F6B-4E05-8781-23F68FF40DEB}" sibTransId="{2BE9C65C-EA13-4D52-BB8C-8E130239BA4D}"/>
    <dgm:cxn modelId="{EAFB402C-7845-47FA-844C-955740DC399D}" type="presOf" srcId="{BA004324-53C1-463C-9641-E19EC5510FE6}" destId="{AB6AB685-4F96-495E-88F5-2DDEA90CDF88}" srcOrd="0" destOrd="0" presId="urn:microsoft.com/office/officeart/2008/layout/LinedList"/>
    <dgm:cxn modelId="{BDFE2134-6037-49AE-986A-F369B587750A}" type="presOf" srcId="{75C43B9E-3C63-4A37-AA6F-4A1AE445BAA5}" destId="{5F84BE23-DE41-4B34-BEDB-410F07798439}" srcOrd="0" destOrd="0" presId="urn:microsoft.com/office/officeart/2008/layout/LinedList"/>
    <dgm:cxn modelId="{B0582061-911A-4CC1-95BB-729B6484915F}" type="presOf" srcId="{A97F8231-1DB7-44B4-A2C6-0EFA8270FE5C}" destId="{F16701A2-CE28-490E-BA5E-08DDE81CA0C9}" srcOrd="0" destOrd="0" presId="urn:microsoft.com/office/officeart/2008/layout/LinedList"/>
    <dgm:cxn modelId="{9A7ACE41-A881-49A6-A5A5-75137570B96D}" srcId="{9B20C3D0-E8A1-420B-944D-F16CA09AB868}" destId="{D55AF073-9C92-43F2-B0DB-DFEB894B8FDF}" srcOrd="3" destOrd="0" parTransId="{E459493B-60E6-46E1-BEF8-A383681065B4}" sibTransId="{071C91F2-0E68-4412-B721-FE5324CEBEEE}"/>
    <dgm:cxn modelId="{6CC0E24D-B799-4F4A-8914-02A4229F8C47}" type="presOf" srcId="{D55AF073-9C92-43F2-B0DB-DFEB894B8FDF}" destId="{9E6331A4-E51C-4399-9757-146AFECDBD8B}" srcOrd="0" destOrd="0" presId="urn:microsoft.com/office/officeart/2008/layout/LinedList"/>
    <dgm:cxn modelId="{F661A287-08BE-4C1B-B9F7-EF85D7041D79}" srcId="{9B20C3D0-E8A1-420B-944D-F16CA09AB868}" destId="{6883DC36-6292-4D15-BFA8-319F77C789EB}" srcOrd="0" destOrd="0" parTransId="{FA044EC4-8BF6-413E-9019-869EB3560D2B}" sibTransId="{8314AF11-EAA1-4990-A10F-D821E9961BBD}"/>
    <dgm:cxn modelId="{1E509691-D7D2-4B78-B99F-7FDB318D0089}" srcId="{9B20C3D0-E8A1-420B-944D-F16CA09AB868}" destId="{A97F8231-1DB7-44B4-A2C6-0EFA8270FE5C}" srcOrd="1" destOrd="0" parTransId="{08CEB955-E68E-4B65-81C4-582C3D60D40D}" sibTransId="{CD6C2821-E7D1-4DEE-B27B-699874E8419C}"/>
    <dgm:cxn modelId="{685615D4-53D2-4143-8B7C-852EE63775C8}" type="presOf" srcId="{6883DC36-6292-4D15-BFA8-319F77C789EB}" destId="{30D88324-7E67-4642-8B9E-2C3AC723F800}" srcOrd="0" destOrd="0" presId="urn:microsoft.com/office/officeart/2008/layout/LinedList"/>
    <dgm:cxn modelId="{773AD6E4-B782-4D88-AC12-D3CA2B19F3BE}" srcId="{75C43B9E-3C63-4A37-AA6F-4A1AE445BAA5}" destId="{9B20C3D0-E8A1-420B-944D-F16CA09AB868}" srcOrd="0" destOrd="0" parTransId="{B7F3AB29-86F2-437D-8334-C499C68C3E02}" sibTransId="{517D8444-B5AE-4C4D-A376-39F0D68E7382}"/>
    <dgm:cxn modelId="{045CFDF9-8BCB-4261-8499-6AD8FD6C72E0}" type="presOf" srcId="{9B20C3D0-E8A1-420B-944D-F16CA09AB868}" destId="{13223F02-EBE3-422B-8A6F-7A3E8A26A728}" srcOrd="0" destOrd="0" presId="urn:microsoft.com/office/officeart/2008/layout/LinedList"/>
    <dgm:cxn modelId="{62879632-3419-40EC-9657-0986291EF487}" type="presParOf" srcId="{5F84BE23-DE41-4B34-BEDB-410F07798439}" destId="{0420AAC1-6743-45C3-8838-176BB2573DAB}" srcOrd="0" destOrd="0" presId="urn:microsoft.com/office/officeart/2008/layout/LinedList"/>
    <dgm:cxn modelId="{6DEB93A4-1C39-4134-8FBC-35F4723DE748}" type="presParOf" srcId="{5F84BE23-DE41-4B34-BEDB-410F07798439}" destId="{856FB28C-5EA9-44FF-97B6-821FFFF31BEE}" srcOrd="1" destOrd="0" presId="urn:microsoft.com/office/officeart/2008/layout/LinedList"/>
    <dgm:cxn modelId="{57E040F4-C0B2-42C6-BE71-8D6B29005A27}" type="presParOf" srcId="{856FB28C-5EA9-44FF-97B6-821FFFF31BEE}" destId="{13223F02-EBE3-422B-8A6F-7A3E8A26A728}" srcOrd="0" destOrd="0" presId="urn:microsoft.com/office/officeart/2008/layout/LinedList"/>
    <dgm:cxn modelId="{60B5D19E-7AB3-4E38-86F5-A1C47AD057F3}" type="presParOf" srcId="{856FB28C-5EA9-44FF-97B6-821FFFF31BEE}" destId="{1A2EB67B-6AC7-4321-826B-45F0258866F6}" srcOrd="1" destOrd="0" presId="urn:microsoft.com/office/officeart/2008/layout/LinedList"/>
    <dgm:cxn modelId="{03194BB9-2BC4-4E9A-863F-0643D9A2EAE3}" type="presParOf" srcId="{1A2EB67B-6AC7-4321-826B-45F0258866F6}" destId="{716F30AD-B68C-48B0-A9B4-C585948BA8D0}" srcOrd="0" destOrd="0" presId="urn:microsoft.com/office/officeart/2008/layout/LinedList"/>
    <dgm:cxn modelId="{2173423B-D9A3-4F61-B03D-1D7320C9C2C7}" type="presParOf" srcId="{1A2EB67B-6AC7-4321-826B-45F0258866F6}" destId="{7D175850-5EB5-431E-B8F3-F3A8A3B15C73}" srcOrd="1" destOrd="0" presId="urn:microsoft.com/office/officeart/2008/layout/LinedList"/>
    <dgm:cxn modelId="{C23F21D4-37E0-4473-A6D6-6F313A65321A}" type="presParOf" srcId="{7D175850-5EB5-431E-B8F3-F3A8A3B15C73}" destId="{A2238B25-7F98-4455-BFEF-A2D9F53158F7}" srcOrd="0" destOrd="0" presId="urn:microsoft.com/office/officeart/2008/layout/LinedList"/>
    <dgm:cxn modelId="{878C770D-C832-43BF-B1B1-72D00539A287}" type="presParOf" srcId="{7D175850-5EB5-431E-B8F3-F3A8A3B15C73}" destId="{30D88324-7E67-4642-8B9E-2C3AC723F800}" srcOrd="1" destOrd="0" presId="urn:microsoft.com/office/officeart/2008/layout/LinedList"/>
    <dgm:cxn modelId="{474DB05C-FF26-4CAE-97B6-7462775E84DF}" type="presParOf" srcId="{7D175850-5EB5-431E-B8F3-F3A8A3B15C73}" destId="{0EE968D7-0DBF-4EF3-9ED1-C88D22C691CD}" srcOrd="2" destOrd="0" presId="urn:microsoft.com/office/officeart/2008/layout/LinedList"/>
    <dgm:cxn modelId="{9A6226AD-CB61-4674-B989-FC50D39B9CA7}" type="presParOf" srcId="{1A2EB67B-6AC7-4321-826B-45F0258866F6}" destId="{78314C08-2363-4351-9283-033775A30C40}" srcOrd="2" destOrd="0" presId="urn:microsoft.com/office/officeart/2008/layout/LinedList"/>
    <dgm:cxn modelId="{29A85044-DB8D-4C3D-A34C-B3892AB41FBD}" type="presParOf" srcId="{1A2EB67B-6AC7-4321-826B-45F0258866F6}" destId="{33CF3AB7-FD52-46FD-A46E-247B14CB3F08}" srcOrd="3" destOrd="0" presId="urn:microsoft.com/office/officeart/2008/layout/LinedList"/>
    <dgm:cxn modelId="{9329CD44-29BC-40F1-872D-ABE85875B8F6}" type="presParOf" srcId="{1A2EB67B-6AC7-4321-826B-45F0258866F6}" destId="{0A4B456E-E315-4813-A03A-9C1840858EE2}" srcOrd="4" destOrd="0" presId="urn:microsoft.com/office/officeart/2008/layout/LinedList"/>
    <dgm:cxn modelId="{583ADFF8-AD82-487A-8CD7-A9FC35B71F51}" type="presParOf" srcId="{0A4B456E-E315-4813-A03A-9C1840858EE2}" destId="{453F02C4-5E20-4A37-9510-90DF362D9B08}" srcOrd="0" destOrd="0" presId="urn:microsoft.com/office/officeart/2008/layout/LinedList"/>
    <dgm:cxn modelId="{D38D5D2B-080A-4A94-A750-3A143CFAD556}" type="presParOf" srcId="{0A4B456E-E315-4813-A03A-9C1840858EE2}" destId="{F16701A2-CE28-490E-BA5E-08DDE81CA0C9}" srcOrd="1" destOrd="0" presId="urn:microsoft.com/office/officeart/2008/layout/LinedList"/>
    <dgm:cxn modelId="{7EB2A5E4-0D09-4D6F-AE09-4618D04F0002}" type="presParOf" srcId="{0A4B456E-E315-4813-A03A-9C1840858EE2}" destId="{5A4EC011-14BE-40FB-A029-B28617D98CE8}" srcOrd="2" destOrd="0" presId="urn:microsoft.com/office/officeart/2008/layout/LinedList"/>
    <dgm:cxn modelId="{1044D8F2-4964-478D-BC11-04DA833A46D3}" type="presParOf" srcId="{1A2EB67B-6AC7-4321-826B-45F0258866F6}" destId="{10D83E44-A8FE-4F34-B716-7EB80C24E399}" srcOrd="5" destOrd="0" presId="urn:microsoft.com/office/officeart/2008/layout/LinedList"/>
    <dgm:cxn modelId="{C8B9B8FA-530C-4865-BB4A-E26048D54DA4}" type="presParOf" srcId="{1A2EB67B-6AC7-4321-826B-45F0258866F6}" destId="{AAA508E4-77BD-41AA-A1FD-55B4CA84F352}" srcOrd="6" destOrd="0" presId="urn:microsoft.com/office/officeart/2008/layout/LinedList"/>
    <dgm:cxn modelId="{055E485C-E0B8-40CF-BCBC-0489A7897C86}" type="presParOf" srcId="{1A2EB67B-6AC7-4321-826B-45F0258866F6}" destId="{582CD6AB-C530-4355-A314-8CAF76D07539}" srcOrd="7" destOrd="0" presId="urn:microsoft.com/office/officeart/2008/layout/LinedList"/>
    <dgm:cxn modelId="{49A01A50-E451-4297-B37C-9CD589808D9F}" type="presParOf" srcId="{582CD6AB-C530-4355-A314-8CAF76D07539}" destId="{20997B6A-60C5-43A7-988F-DA23548DD378}" srcOrd="0" destOrd="0" presId="urn:microsoft.com/office/officeart/2008/layout/LinedList"/>
    <dgm:cxn modelId="{DC30BBF7-FA2B-4430-98C2-002D8A2A31B4}" type="presParOf" srcId="{582CD6AB-C530-4355-A314-8CAF76D07539}" destId="{AB6AB685-4F96-495E-88F5-2DDEA90CDF88}" srcOrd="1" destOrd="0" presId="urn:microsoft.com/office/officeart/2008/layout/LinedList"/>
    <dgm:cxn modelId="{93E8A28E-6409-49FC-B5BC-58A4474C2AC8}" type="presParOf" srcId="{582CD6AB-C530-4355-A314-8CAF76D07539}" destId="{2493D011-EF03-4DE6-B812-98542F4176BB}" srcOrd="2" destOrd="0" presId="urn:microsoft.com/office/officeart/2008/layout/LinedList"/>
    <dgm:cxn modelId="{4D8EA7FA-44AA-4F95-9958-166A01448A75}" type="presParOf" srcId="{1A2EB67B-6AC7-4321-826B-45F0258866F6}" destId="{8422A3D2-65F6-4FE0-8C8C-B1FF02FDA137}" srcOrd="8" destOrd="0" presId="urn:microsoft.com/office/officeart/2008/layout/LinedList"/>
    <dgm:cxn modelId="{189C0C65-A289-46D1-8844-6712F43CA883}" type="presParOf" srcId="{1A2EB67B-6AC7-4321-826B-45F0258866F6}" destId="{91765219-0BE0-4577-89BD-98F869F7ED35}" srcOrd="9" destOrd="0" presId="urn:microsoft.com/office/officeart/2008/layout/LinedList"/>
    <dgm:cxn modelId="{8E1BBC3C-03B0-4D40-9874-FBE22F6208AC}" type="presParOf" srcId="{1A2EB67B-6AC7-4321-826B-45F0258866F6}" destId="{927E1059-F980-4079-9ED3-E13FEBCF99C6}" srcOrd="10" destOrd="0" presId="urn:microsoft.com/office/officeart/2008/layout/LinedList"/>
    <dgm:cxn modelId="{68B7F708-84F8-4EC3-A951-79E410BC2523}" type="presParOf" srcId="{927E1059-F980-4079-9ED3-E13FEBCF99C6}" destId="{36B364BE-B9AA-4B56-89CD-E1D115E0BA48}" srcOrd="0" destOrd="0" presId="urn:microsoft.com/office/officeart/2008/layout/LinedList"/>
    <dgm:cxn modelId="{0E8AFF2A-3FE8-42AA-8CCB-40D9E856D190}" type="presParOf" srcId="{927E1059-F980-4079-9ED3-E13FEBCF99C6}" destId="{9E6331A4-E51C-4399-9757-146AFECDBD8B}" srcOrd="1" destOrd="0" presId="urn:microsoft.com/office/officeart/2008/layout/LinedList"/>
    <dgm:cxn modelId="{4286EBAE-43EA-4AE9-8396-4902CA915DA9}" type="presParOf" srcId="{927E1059-F980-4079-9ED3-E13FEBCF99C6}" destId="{5A623F91-AEA7-4471-AAFB-24AC6D347964}" srcOrd="2" destOrd="0" presId="urn:microsoft.com/office/officeart/2008/layout/LinedList"/>
    <dgm:cxn modelId="{0EC4734E-593F-410A-B80B-4997F28404E4}" type="presParOf" srcId="{1A2EB67B-6AC7-4321-826B-45F0258866F6}" destId="{ED91669B-9BD4-483F-B8EA-90203DFFEBCB}" srcOrd="11" destOrd="0" presId="urn:microsoft.com/office/officeart/2008/layout/LinedList"/>
    <dgm:cxn modelId="{1F6FA389-95E5-4E9B-ACB0-18345233324D}" type="presParOf" srcId="{1A2EB67B-6AC7-4321-826B-45F0258866F6}" destId="{74615D99-3453-4172-94CD-6A6AB8EF8B4D}" srcOrd="12"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0B72DA2-7024-4D3E-B16C-3D1EE295C1BA}"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en-US"/>
        </a:p>
      </dgm:t>
    </dgm:pt>
    <dgm:pt modelId="{FAD6EEE5-E673-492E-B0BA-D5E3B757DB90}">
      <dgm:prSet phldrT="[Text]" custT="1"/>
      <dgm:spPr/>
      <dgm:t>
        <a:bodyPr spcFirstLastPara="0" vert="horz" wrap="square" lIns="286463" tIns="0" rIns="286463" bIns="0" numCol="1" spcCol="1270" anchor="ctr" anchorCtr="0"/>
        <a:lstStyle/>
        <a:p>
          <a:pPr marL="0" lvl="0" indent="0" algn="just" defTabSz="889000">
            <a:lnSpc>
              <a:spcPct val="90000"/>
            </a:lnSpc>
            <a:spcBef>
              <a:spcPct val="0"/>
            </a:spcBef>
            <a:spcAft>
              <a:spcPct val="35000"/>
            </a:spcAft>
            <a:buNone/>
          </a:pPr>
          <a:r>
            <a:rPr lang="en-US" sz="2000" b="1" u="sng" kern="1200">
              <a:latin typeface="Arial" panose="020B0604020202020204" pitchFamily="34" charset="0"/>
              <a:ea typeface="+mn-ea"/>
              <a:cs typeface="Arial" panose="020B0604020202020204" pitchFamily="34" charset="0"/>
            </a:rPr>
            <a:t>Can reassessment proceedings be initiated basis the information available in the Return?</a:t>
          </a:r>
        </a:p>
      </dgm:t>
    </dgm:pt>
    <dgm:pt modelId="{A09AE572-2A96-432D-AD6F-8E7B714B4286}" type="parTrans" cxnId="{528A2C6A-6E82-4E21-AE8D-EBB306F000A5}">
      <dgm:prSet/>
      <dgm:spPr/>
      <dgm:t>
        <a:bodyPr/>
        <a:lstStyle/>
        <a:p>
          <a:endParaRPr lang="en-US"/>
        </a:p>
      </dgm:t>
    </dgm:pt>
    <dgm:pt modelId="{EB43A3F4-4313-4939-8652-0A13268C025E}" type="sibTrans" cxnId="{528A2C6A-6E82-4E21-AE8D-EBB306F000A5}">
      <dgm:prSet/>
      <dgm:spPr/>
      <dgm:t>
        <a:bodyPr/>
        <a:lstStyle/>
        <a:p>
          <a:endParaRPr lang="en-US"/>
        </a:p>
      </dgm:t>
    </dgm:pt>
    <dgm:pt modelId="{E5661DC5-2935-4FE9-A450-AD48AA067932}">
      <dgm:prSet phldrT="[Text]" custT="1"/>
      <dgm:spPr/>
      <dgm:t>
        <a:bodyPr/>
        <a:lstStyle/>
        <a:p>
          <a:pPr algn="just"/>
          <a:r>
            <a:rPr lang="en-US" sz="2000" b="1" i="0" kern="1200">
              <a:latin typeface="Arial" panose="020B0604020202020204" pitchFamily="34" charset="0"/>
              <a:ea typeface="+mn-ea"/>
              <a:cs typeface="Arial" panose="020B0604020202020204" pitchFamily="34" charset="0"/>
            </a:rPr>
            <a:t>Batra Bhatta Company (Del HC) [ITA 109/2008]</a:t>
          </a:r>
          <a:r>
            <a:rPr lang="en-US" sz="2000" b="0" i="0" kern="1200">
              <a:latin typeface="Arial" panose="020B0604020202020204" pitchFamily="34" charset="0"/>
              <a:ea typeface="+mn-ea"/>
              <a:cs typeface="Arial" panose="020B0604020202020204" pitchFamily="34" charset="0"/>
            </a:rPr>
            <a:t> – I</a:t>
          </a:r>
          <a:r>
            <a:rPr lang="en-IN" sz="2000" i="0" kern="1200">
              <a:latin typeface="Arial" panose="020B0604020202020204" pitchFamily="34" charset="0"/>
              <a:ea typeface="+mn-ea"/>
              <a:cs typeface="Arial" panose="020B0604020202020204" pitchFamily="34" charset="0"/>
            </a:rPr>
            <a:t>n this case the purpose behind issuance of the notice under </a:t>
          </a:r>
          <a:r>
            <a:rPr lang="en-IN" sz="2000" i="0" u="none" kern="1200">
              <a:latin typeface="Arial" panose="020B0604020202020204" pitchFamily="34" charset="0"/>
              <a:ea typeface="+mn-ea"/>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Section 148</a:t>
          </a:r>
          <a:r>
            <a:rPr lang="en-IN" sz="2000" i="0" u="none" kern="1200">
              <a:latin typeface="Arial" panose="020B0604020202020204" pitchFamily="34" charset="0"/>
              <a:ea typeface="+mn-ea"/>
              <a:cs typeface="Arial" panose="020B0604020202020204" pitchFamily="34" charset="0"/>
            </a:rPr>
            <a:t> </a:t>
          </a:r>
          <a:r>
            <a:rPr lang="en-IN" sz="2000" i="0" kern="1200">
              <a:latin typeface="Arial" panose="020B0604020202020204" pitchFamily="34" charset="0"/>
              <a:ea typeface="+mn-ea"/>
              <a:cs typeface="Arial" panose="020B0604020202020204" pitchFamily="34" charset="0"/>
            </a:rPr>
            <a:t>appeared to be to reopen the assessment when, in the original return filed by the assessee, all the material facts had already been mentioned and no new facts or any other material had been brought to the file from the date on which the earlier return had been processed to the date the reasons were recorded.</a:t>
          </a:r>
          <a:endParaRPr lang="en-US" sz="2000" b="0" u="none" kern="1200">
            <a:latin typeface="Arial" panose="020B0604020202020204" pitchFamily="34" charset="0"/>
            <a:cs typeface="Arial" panose="020B0604020202020204" pitchFamily="34" charset="0"/>
          </a:endParaRPr>
        </a:p>
      </dgm:t>
    </dgm:pt>
    <dgm:pt modelId="{F237A812-0410-4C9E-BC51-8858A04B09EF}" type="parTrans" cxnId="{4F1A0846-1114-44D2-914A-BCADBA8C3F8E}">
      <dgm:prSet/>
      <dgm:spPr/>
      <dgm:t>
        <a:bodyPr/>
        <a:lstStyle/>
        <a:p>
          <a:endParaRPr lang="en-IN"/>
        </a:p>
      </dgm:t>
    </dgm:pt>
    <dgm:pt modelId="{10DCC846-D6EB-44A8-8DAD-44DB60E9A9ED}" type="sibTrans" cxnId="{4F1A0846-1114-44D2-914A-BCADBA8C3F8E}">
      <dgm:prSet/>
      <dgm:spPr/>
      <dgm:t>
        <a:bodyPr/>
        <a:lstStyle/>
        <a:p>
          <a:endParaRPr lang="en-IN"/>
        </a:p>
      </dgm:t>
    </dgm:pt>
    <dgm:pt modelId="{ED6E0EE8-DAC5-4A52-BEDA-778A097DD03F}" type="pres">
      <dgm:prSet presAssocID="{A0B72DA2-7024-4D3E-B16C-3D1EE295C1BA}" presName="Name0" presStyleCnt="0">
        <dgm:presLayoutVars>
          <dgm:dir/>
          <dgm:animLvl val="lvl"/>
          <dgm:resizeHandles/>
        </dgm:presLayoutVars>
      </dgm:prSet>
      <dgm:spPr/>
    </dgm:pt>
    <dgm:pt modelId="{0BDC4466-B9C4-437C-A7B5-0FD8EA4F53AD}" type="pres">
      <dgm:prSet presAssocID="{FAD6EEE5-E673-492E-B0BA-D5E3B757DB90}" presName="linNode" presStyleCnt="0"/>
      <dgm:spPr/>
    </dgm:pt>
    <dgm:pt modelId="{18B33C24-6C05-46BB-8100-DD592CDDE37B}" type="pres">
      <dgm:prSet presAssocID="{FAD6EEE5-E673-492E-B0BA-D5E3B757DB90}" presName="parentShp" presStyleLbl="node1" presStyleIdx="0" presStyleCnt="1">
        <dgm:presLayoutVars>
          <dgm:bulletEnabled val="1"/>
        </dgm:presLayoutVars>
      </dgm:prSet>
      <dgm:spPr/>
    </dgm:pt>
    <dgm:pt modelId="{3B6859C0-FE33-45E3-A145-6A01232C68EA}" type="pres">
      <dgm:prSet presAssocID="{FAD6EEE5-E673-492E-B0BA-D5E3B757DB90}" presName="childShp" presStyleLbl="bgAccFollowNode1" presStyleIdx="0" presStyleCnt="1">
        <dgm:presLayoutVars>
          <dgm:bulletEnabled val="1"/>
        </dgm:presLayoutVars>
      </dgm:prSet>
      <dgm:spPr/>
    </dgm:pt>
  </dgm:ptLst>
  <dgm:cxnLst>
    <dgm:cxn modelId="{3F07305C-23E2-4064-891D-86C775CD1000}" type="presOf" srcId="{FAD6EEE5-E673-492E-B0BA-D5E3B757DB90}" destId="{18B33C24-6C05-46BB-8100-DD592CDDE37B}" srcOrd="0" destOrd="0" presId="urn:microsoft.com/office/officeart/2005/8/layout/vList6"/>
    <dgm:cxn modelId="{A9474942-EB7E-4C87-9F12-7F604CB9C21C}" type="presOf" srcId="{E5661DC5-2935-4FE9-A450-AD48AA067932}" destId="{3B6859C0-FE33-45E3-A145-6A01232C68EA}" srcOrd="0" destOrd="0" presId="urn:microsoft.com/office/officeart/2005/8/layout/vList6"/>
    <dgm:cxn modelId="{4F1A0846-1114-44D2-914A-BCADBA8C3F8E}" srcId="{FAD6EEE5-E673-492E-B0BA-D5E3B757DB90}" destId="{E5661DC5-2935-4FE9-A450-AD48AA067932}" srcOrd="0" destOrd="0" parTransId="{F237A812-0410-4C9E-BC51-8858A04B09EF}" sibTransId="{10DCC846-D6EB-44A8-8DAD-44DB60E9A9ED}"/>
    <dgm:cxn modelId="{528A2C6A-6E82-4E21-AE8D-EBB306F000A5}" srcId="{A0B72DA2-7024-4D3E-B16C-3D1EE295C1BA}" destId="{FAD6EEE5-E673-492E-B0BA-D5E3B757DB90}" srcOrd="0" destOrd="0" parTransId="{A09AE572-2A96-432D-AD6F-8E7B714B4286}" sibTransId="{EB43A3F4-4313-4939-8652-0A13268C025E}"/>
    <dgm:cxn modelId="{F88E8394-21CD-4084-92FB-F8CFC1E5A6A2}" type="presOf" srcId="{A0B72DA2-7024-4D3E-B16C-3D1EE295C1BA}" destId="{ED6E0EE8-DAC5-4A52-BEDA-778A097DD03F}" srcOrd="0" destOrd="0" presId="urn:microsoft.com/office/officeart/2005/8/layout/vList6"/>
    <dgm:cxn modelId="{F27E384F-BE08-4EA3-B518-BA568AB60B45}" type="presParOf" srcId="{ED6E0EE8-DAC5-4A52-BEDA-778A097DD03F}" destId="{0BDC4466-B9C4-437C-A7B5-0FD8EA4F53AD}" srcOrd="0" destOrd="0" presId="urn:microsoft.com/office/officeart/2005/8/layout/vList6"/>
    <dgm:cxn modelId="{5BBD1F4F-B8A2-4574-B1D3-37B3A3E7D0DC}" type="presParOf" srcId="{0BDC4466-B9C4-437C-A7B5-0FD8EA4F53AD}" destId="{18B33C24-6C05-46BB-8100-DD592CDDE37B}" srcOrd="0" destOrd="0" presId="urn:microsoft.com/office/officeart/2005/8/layout/vList6"/>
    <dgm:cxn modelId="{26CE860C-A4F0-49D6-8A56-710AFCC02A0D}" type="presParOf" srcId="{0BDC4466-B9C4-437C-A7B5-0FD8EA4F53AD}" destId="{3B6859C0-FE33-45E3-A145-6A01232C68EA}"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656D31-705D-4220-971F-BCFFD0C28B4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29715399-EDD0-4910-8B54-03042C4006DC}">
      <dgm:prSet phldrT="[Text]" custT="1"/>
      <dgm:spPr/>
      <dgm:t>
        <a:bodyPr/>
        <a:lstStyle/>
        <a:p>
          <a:pPr algn="just"/>
          <a:r>
            <a:rPr lang="en-US" sz="2000" b="1" u="sng">
              <a:latin typeface="Arial" panose="020B0604020202020204" pitchFamily="34" charset="0"/>
              <a:cs typeface="Arial" panose="020B0604020202020204" pitchFamily="34" charset="0"/>
            </a:rPr>
            <a:t>Impact of rectification of a return proposed to be treated defective</a:t>
          </a:r>
        </a:p>
      </dgm:t>
    </dgm:pt>
    <dgm:pt modelId="{A3C72401-4BF9-45C4-BEAD-747117541EC6}" type="parTrans" cxnId="{20FF4FF9-9F30-4B34-A297-E45AB4FFE7ED}">
      <dgm:prSet/>
      <dgm:spPr/>
      <dgm:t>
        <a:bodyPr/>
        <a:lstStyle/>
        <a:p>
          <a:endParaRPr lang="en-US"/>
        </a:p>
      </dgm:t>
    </dgm:pt>
    <dgm:pt modelId="{68F041AC-AACB-44B1-85C3-5E20AF29FBEB}" type="sibTrans" cxnId="{20FF4FF9-9F30-4B34-A297-E45AB4FFE7ED}">
      <dgm:prSet/>
      <dgm:spPr/>
      <dgm:t>
        <a:bodyPr/>
        <a:lstStyle/>
        <a:p>
          <a:endParaRPr lang="en-US"/>
        </a:p>
      </dgm:t>
    </dgm:pt>
    <dgm:pt modelId="{373D3F4F-6778-44D5-9A86-D9F93908FE7D}">
      <dgm:prSet phldrT="[Text]" custT="1"/>
      <dgm:spPr/>
      <dgm:t>
        <a:bodyPr/>
        <a:lstStyle/>
        <a:p>
          <a:pPr algn="just">
            <a:buFont typeface="+mj-lt"/>
            <a:buAutoNum type="arabicPeriod"/>
          </a:pPr>
          <a:r>
            <a:rPr lang="en-US" sz="2000" b="0" i="0" u="none">
              <a:latin typeface="Arial" panose="020B0604020202020204" pitchFamily="34" charset="0"/>
              <a:cs typeface="Arial" panose="020B0604020202020204" pitchFamily="34" charset="0"/>
            </a:rPr>
            <a:t>Once rectified, the return is said to have been filed on the date on which it was originally filed.</a:t>
          </a:r>
        </a:p>
      </dgm:t>
    </dgm:pt>
    <dgm:pt modelId="{FCC2F326-D02C-4597-9F17-7D3C2180DE04}" type="parTrans" cxnId="{316C9940-69E9-4AE3-9DEC-C3DF52FF7D36}">
      <dgm:prSet/>
      <dgm:spPr/>
      <dgm:t>
        <a:bodyPr/>
        <a:lstStyle/>
        <a:p>
          <a:endParaRPr lang="en-US"/>
        </a:p>
      </dgm:t>
    </dgm:pt>
    <dgm:pt modelId="{6168AABD-C8E5-49E0-8D63-DFFBB0628F5C}" type="sibTrans" cxnId="{316C9940-69E9-4AE3-9DEC-C3DF52FF7D36}">
      <dgm:prSet/>
      <dgm:spPr/>
      <dgm:t>
        <a:bodyPr/>
        <a:lstStyle/>
        <a:p>
          <a:endParaRPr lang="en-US"/>
        </a:p>
      </dgm:t>
    </dgm:pt>
    <dgm:pt modelId="{172F332D-24A8-47F7-B433-AA990C99ECB5}">
      <dgm:prSet phldrT="[Text]" custT="1"/>
      <dgm:spPr/>
      <dgm:t>
        <a:bodyPr/>
        <a:lstStyle/>
        <a:p>
          <a:pPr algn="just">
            <a:buFont typeface="+mj-lt"/>
            <a:buAutoNum type="arabicPeriod"/>
          </a:pPr>
          <a:r>
            <a:rPr lang="en-US" sz="2000" b="0" i="0" u="none">
              <a:latin typeface="Arial" panose="020B0604020202020204" pitchFamily="34" charset="0"/>
              <a:cs typeface="Arial" panose="020B0604020202020204" pitchFamily="34" charset="0"/>
            </a:rPr>
            <a:t>The time limit for issuance of 143(2) Notice will be reckoned only from the date of the original return and not from the date of rectification.</a:t>
          </a:r>
        </a:p>
      </dgm:t>
    </dgm:pt>
    <dgm:pt modelId="{FF51A6D5-7896-4DE0-B92E-204E881B554F}" type="parTrans" cxnId="{3A1BA34C-960D-46A0-A0B5-4DE9526F623D}">
      <dgm:prSet/>
      <dgm:spPr/>
      <dgm:t>
        <a:bodyPr/>
        <a:lstStyle/>
        <a:p>
          <a:endParaRPr lang="en-US"/>
        </a:p>
      </dgm:t>
    </dgm:pt>
    <dgm:pt modelId="{35C7BB6B-401B-4D3A-B030-9D8906945726}" type="sibTrans" cxnId="{3A1BA34C-960D-46A0-A0B5-4DE9526F623D}">
      <dgm:prSet/>
      <dgm:spPr/>
      <dgm:t>
        <a:bodyPr/>
        <a:lstStyle/>
        <a:p>
          <a:endParaRPr lang="en-US"/>
        </a:p>
      </dgm:t>
    </dgm:pt>
    <dgm:pt modelId="{8387FDC7-D741-43DA-8EE7-69126D7E0747}">
      <dgm:prSet phldrT="[Text]" custT="1"/>
      <dgm:spPr/>
      <dgm:t>
        <a:bodyPr/>
        <a:lstStyle/>
        <a:p>
          <a:pPr algn="just">
            <a:buFont typeface="+mj-lt"/>
            <a:buAutoNum type="arabicPeriod"/>
          </a:pPr>
          <a:r>
            <a:rPr lang="en-US" sz="2000" b="0" i="0" u="none">
              <a:latin typeface="Arial" panose="020B0604020202020204" pitchFamily="34" charset="0"/>
              <a:cs typeface="Arial" panose="020B0604020202020204" pitchFamily="34" charset="0"/>
            </a:rPr>
            <a:t>Return will be treated as invalid only when the defect is never rectified by the assessee. In such a case, issuing 143(2) Notice based on the Original return will not be sustainable.</a:t>
          </a:r>
        </a:p>
      </dgm:t>
    </dgm:pt>
    <dgm:pt modelId="{7721734B-6333-4A24-8D10-AB2C3E59B9D3}" type="parTrans" cxnId="{12A1EB08-E404-4D9A-B7FA-F88EDD5F8220}">
      <dgm:prSet/>
      <dgm:spPr/>
      <dgm:t>
        <a:bodyPr/>
        <a:lstStyle/>
        <a:p>
          <a:endParaRPr lang="en-US"/>
        </a:p>
      </dgm:t>
    </dgm:pt>
    <dgm:pt modelId="{960F8AA0-E28F-4577-9B51-76D20677BCF0}" type="sibTrans" cxnId="{12A1EB08-E404-4D9A-B7FA-F88EDD5F8220}">
      <dgm:prSet/>
      <dgm:spPr/>
      <dgm:t>
        <a:bodyPr/>
        <a:lstStyle/>
        <a:p>
          <a:endParaRPr lang="en-US"/>
        </a:p>
      </dgm:t>
    </dgm:pt>
    <dgm:pt modelId="{D07A4B44-1B25-4EE6-913B-68E4131A06CA}">
      <dgm:prSet phldrT="[Text]" custT="1"/>
      <dgm:spPr/>
      <dgm:t>
        <a:bodyPr/>
        <a:lstStyle/>
        <a:p>
          <a:pPr algn="just">
            <a:buAutoNum type="arabicPeriod"/>
          </a:pPr>
          <a:r>
            <a:rPr lang="en-IN" sz="2000" u="none">
              <a:solidFill>
                <a:schemeClr val="bg1"/>
              </a:solidFill>
              <a:latin typeface="Arial" panose="020B0604020202020204" pitchFamily="34" charset="0"/>
              <a:cs typeface="Arial" panose="020B0604020202020204" pitchFamily="34" charset="0"/>
            </a:rPr>
            <a:t>SMC Comtrade [156 taxmann.com 202 (P&amp;H)], Sohan Lal Chhajan Mal [(2008) 307 ITR 53 (P&amp;H)], Bharath Refineries [(1986) 162 ITR 652 (Cal)]</a:t>
          </a:r>
          <a:endParaRPr lang="en-US" sz="2000" b="0" i="0" u="none">
            <a:latin typeface="Arial" panose="020B0604020202020204" pitchFamily="34" charset="0"/>
            <a:cs typeface="Arial" panose="020B0604020202020204" pitchFamily="34" charset="0"/>
          </a:endParaRPr>
        </a:p>
      </dgm:t>
    </dgm:pt>
    <dgm:pt modelId="{06F36661-5D10-401E-A13A-98CBABF2151F}" type="parTrans" cxnId="{97DA477B-1569-49BE-8312-02C0C535DEBC}">
      <dgm:prSet/>
      <dgm:spPr/>
      <dgm:t>
        <a:bodyPr/>
        <a:lstStyle/>
        <a:p>
          <a:endParaRPr lang="en-US"/>
        </a:p>
      </dgm:t>
    </dgm:pt>
    <dgm:pt modelId="{BC7B5D8E-23F0-4A2A-8731-71486AB95336}" type="sibTrans" cxnId="{97DA477B-1569-49BE-8312-02C0C535DEBC}">
      <dgm:prSet/>
      <dgm:spPr/>
      <dgm:t>
        <a:bodyPr/>
        <a:lstStyle/>
        <a:p>
          <a:endParaRPr lang="en-US"/>
        </a:p>
      </dgm:t>
    </dgm:pt>
    <dgm:pt modelId="{0D516D33-5368-4D9A-97AE-57E2739A9C36}" type="pres">
      <dgm:prSet presAssocID="{07656D31-705D-4220-971F-BCFFD0C28B48}" presName="linear" presStyleCnt="0">
        <dgm:presLayoutVars>
          <dgm:dir/>
          <dgm:animLvl val="lvl"/>
          <dgm:resizeHandles val="exact"/>
        </dgm:presLayoutVars>
      </dgm:prSet>
      <dgm:spPr/>
    </dgm:pt>
    <dgm:pt modelId="{BBE0156B-206A-43B4-AF53-459E386245BA}" type="pres">
      <dgm:prSet presAssocID="{29715399-EDD0-4910-8B54-03042C4006DC}" presName="parentLin" presStyleCnt="0"/>
      <dgm:spPr/>
    </dgm:pt>
    <dgm:pt modelId="{DD9FB1D6-5019-4D1D-87DD-6FD148F94401}" type="pres">
      <dgm:prSet presAssocID="{29715399-EDD0-4910-8B54-03042C4006DC}" presName="parentLeftMargin" presStyleLbl="node1" presStyleIdx="0" presStyleCnt="1"/>
      <dgm:spPr/>
    </dgm:pt>
    <dgm:pt modelId="{D93147FB-11CE-4D7E-9A31-CFC67AE76F2F}" type="pres">
      <dgm:prSet presAssocID="{29715399-EDD0-4910-8B54-03042C4006DC}" presName="parentText" presStyleLbl="node1" presStyleIdx="0" presStyleCnt="1" custScaleX="101531" custScaleY="80127" custLinFactNeighborY="-1270">
        <dgm:presLayoutVars>
          <dgm:chMax val="0"/>
          <dgm:bulletEnabled val="1"/>
        </dgm:presLayoutVars>
      </dgm:prSet>
      <dgm:spPr/>
    </dgm:pt>
    <dgm:pt modelId="{24460BDA-C740-43C7-A959-D3FBF53B6B40}" type="pres">
      <dgm:prSet presAssocID="{29715399-EDD0-4910-8B54-03042C4006DC}" presName="negativeSpace" presStyleCnt="0"/>
      <dgm:spPr/>
    </dgm:pt>
    <dgm:pt modelId="{7C4D3DB3-4298-449C-8EFC-8B6C1F26715C}" type="pres">
      <dgm:prSet presAssocID="{29715399-EDD0-4910-8B54-03042C4006DC}" presName="childText" presStyleLbl="conFgAcc1" presStyleIdx="0" presStyleCnt="1" custLinFactNeighborY="4892">
        <dgm:presLayoutVars>
          <dgm:bulletEnabled val="1"/>
        </dgm:presLayoutVars>
      </dgm:prSet>
      <dgm:spPr/>
    </dgm:pt>
  </dgm:ptLst>
  <dgm:cxnLst>
    <dgm:cxn modelId="{12A1EB08-E404-4D9A-B7FA-F88EDD5F8220}" srcId="{29715399-EDD0-4910-8B54-03042C4006DC}" destId="{8387FDC7-D741-43DA-8EE7-69126D7E0747}" srcOrd="2" destOrd="0" parTransId="{7721734B-6333-4A24-8D10-AB2C3E59B9D3}" sibTransId="{960F8AA0-E28F-4577-9B51-76D20677BCF0}"/>
    <dgm:cxn modelId="{CD6BB337-ADB1-444A-96FD-FA4CD0EA0F9F}" type="presOf" srcId="{172F332D-24A8-47F7-B433-AA990C99ECB5}" destId="{7C4D3DB3-4298-449C-8EFC-8B6C1F26715C}" srcOrd="0" destOrd="1" presId="urn:microsoft.com/office/officeart/2005/8/layout/list1"/>
    <dgm:cxn modelId="{AEF8663F-50F8-4F4B-807C-A0C668C05C39}" type="presOf" srcId="{373D3F4F-6778-44D5-9A86-D9F93908FE7D}" destId="{7C4D3DB3-4298-449C-8EFC-8B6C1F26715C}" srcOrd="0" destOrd="0" presId="urn:microsoft.com/office/officeart/2005/8/layout/list1"/>
    <dgm:cxn modelId="{316C9940-69E9-4AE3-9DEC-C3DF52FF7D36}" srcId="{29715399-EDD0-4910-8B54-03042C4006DC}" destId="{373D3F4F-6778-44D5-9A86-D9F93908FE7D}" srcOrd="0" destOrd="0" parTransId="{FCC2F326-D02C-4597-9F17-7D3C2180DE04}" sibTransId="{6168AABD-C8E5-49E0-8D63-DFFBB0628F5C}"/>
    <dgm:cxn modelId="{BEA19948-518E-441F-8202-9377E1AB2D4C}" type="presOf" srcId="{8387FDC7-D741-43DA-8EE7-69126D7E0747}" destId="{7C4D3DB3-4298-449C-8EFC-8B6C1F26715C}" srcOrd="0" destOrd="2" presId="urn:microsoft.com/office/officeart/2005/8/layout/list1"/>
    <dgm:cxn modelId="{3A1BA34C-960D-46A0-A0B5-4DE9526F623D}" srcId="{29715399-EDD0-4910-8B54-03042C4006DC}" destId="{172F332D-24A8-47F7-B433-AA990C99ECB5}" srcOrd="1" destOrd="0" parTransId="{FF51A6D5-7896-4DE0-B92E-204E881B554F}" sibTransId="{35C7BB6B-401B-4D3A-B030-9D8906945726}"/>
    <dgm:cxn modelId="{81C67278-68A0-4BAB-83A3-E4CE006A082E}" type="presOf" srcId="{D07A4B44-1B25-4EE6-913B-68E4131A06CA}" destId="{7C4D3DB3-4298-449C-8EFC-8B6C1F26715C}" srcOrd="0" destOrd="3" presId="urn:microsoft.com/office/officeart/2005/8/layout/list1"/>
    <dgm:cxn modelId="{97DA477B-1569-49BE-8312-02C0C535DEBC}" srcId="{29715399-EDD0-4910-8B54-03042C4006DC}" destId="{D07A4B44-1B25-4EE6-913B-68E4131A06CA}" srcOrd="3" destOrd="0" parTransId="{06F36661-5D10-401E-A13A-98CBABF2151F}" sibTransId="{BC7B5D8E-23F0-4A2A-8731-71486AB95336}"/>
    <dgm:cxn modelId="{150ED8DA-73A5-4A5E-A843-BD4494CF4AEB}" type="presOf" srcId="{07656D31-705D-4220-971F-BCFFD0C28B48}" destId="{0D516D33-5368-4D9A-97AE-57E2739A9C36}" srcOrd="0" destOrd="0" presId="urn:microsoft.com/office/officeart/2005/8/layout/list1"/>
    <dgm:cxn modelId="{179D0DE5-C90F-4B40-9E0A-85999BA170B8}" type="presOf" srcId="{29715399-EDD0-4910-8B54-03042C4006DC}" destId="{DD9FB1D6-5019-4D1D-87DD-6FD148F94401}" srcOrd="0" destOrd="0" presId="urn:microsoft.com/office/officeart/2005/8/layout/list1"/>
    <dgm:cxn modelId="{8D85D2F7-30AE-4CCB-B95C-AC885B7602EC}" type="presOf" srcId="{29715399-EDD0-4910-8B54-03042C4006DC}" destId="{D93147FB-11CE-4D7E-9A31-CFC67AE76F2F}" srcOrd="1" destOrd="0" presId="urn:microsoft.com/office/officeart/2005/8/layout/list1"/>
    <dgm:cxn modelId="{20FF4FF9-9F30-4B34-A297-E45AB4FFE7ED}" srcId="{07656D31-705D-4220-971F-BCFFD0C28B48}" destId="{29715399-EDD0-4910-8B54-03042C4006DC}" srcOrd="0" destOrd="0" parTransId="{A3C72401-4BF9-45C4-BEAD-747117541EC6}" sibTransId="{68F041AC-AACB-44B1-85C3-5E20AF29FBEB}"/>
    <dgm:cxn modelId="{185239BA-1BA4-434D-8667-30FF3501EB2E}" type="presParOf" srcId="{0D516D33-5368-4D9A-97AE-57E2739A9C36}" destId="{BBE0156B-206A-43B4-AF53-459E386245BA}" srcOrd="0" destOrd="0" presId="urn:microsoft.com/office/officeart/2005/8/layout/list1"/>
    <dgm:cxn modelId="{8C220DB8-6CA2-437A-B068-FD91A3E1C79C}" type="presParOf" srcId="{BBE0156B-206A-43B4-AF53-459E386245BA}" destId="{DD9FB1D6-5019-4D1D-87DD-6FD148F94401}" srcOrd="0" destOrd="0" presId="urn:microsoft.com/office/officeart/2005/8/layout/list1"/>
    <dgm:cxn modelId="{DC1D2A9A-7413-4110-971C-CDEA1C3A965D}" type="presParOf" srcId="{BBE0156B-206A-43B4-AF53-459E386245BA}" destId="{D93147FB-11CE-4D7E-9A31-CFC67AE76F2F}" srcOrd="1" destOrd="0" presId="urn:microsoft.com/office/officeart/2005/8/layout/list1"/>
    <dgm:cxn modelId="{6C3D7AA9-9EBE-4E8A-AC9F-94444FB2BD9B}" type="presParOf" srcId="{0D516D33-5368-4D9A-97AE-57E2739A9C36}" destId="{24460BDA-C740-43C7-A959-D3FBF53B6B40}" srcOrd="1" destOrd="0" presId="urn:microsoft.com/office/officeart/2005/8/layout/list1"/>
    <dgm:cxn modelId="{702912B1-555C-43BA-817B-ACCC71CBDD1B}" type="presParOf" srcId="{0D516D33-5368-4D9A-97AE-57E2739A9C36}" destId="{7C4D3DB3-4298-449C-8EFC-8B6C1F2671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0B72DA2-7024-4D3E-B16C-3D1EE295C1BA}"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en-US"/>
        </a:p>
      </dgm:t>
    </dgm:pt>
    <dgm:pt modelId="{FAD6EEE5-E673-492E-B0BA-D5E3B757DB90}">
      <dgm:prSet phldrT="[Text]" custT="1"/>
      <dgm:spPr/>
      <dgm:t>
        <a:bodyPr/>
        <a:lstStyle/>
        <a:p>
          <a:pPr algn="just"/>
          <a:r>
            <a:rPr lang="en-US" sz="2000" b="1" u="sng">
              <a:latin typeface="Arial" panose="020B0604020202020204" pitchFamily="34" charset="0"/>
              <a:cs typeface="Arial" panose="020B0604020202020204" pitchFamily="34" charset="0"/>
            </a:rPr>
            <a:t>For Pre 2021 search cases, can reassessment proceedings be initiated or should the procedure under 153A be followed? </a:t>
          </a:r>
          <a:r>
            <a:rPr lang="en-US" sz="2000" b="1" i="0" u="sng">
              <a:latin typeface="Arial" panose="020B0604020202020204" pitchFamily="34" charset="0"/>
              <a:cs typeface="Arial" panose="020B0604020202020204" pitchFamily="34" charset="0"/>
            </a:rPr>
            <a:t>Abhisar Buildwell – [(2023) 454 ITR 212 (SC)]</a:t>
          </a:r>
          <a:endParaRPr lang="en-US" sz="2000" b="1" u="sng">
            <a:latin typeface="Arial" panose="020B0604020202020204" pitchFamily="34" charset="0"/>
            <a:cs typeface="Arial" panose="020B0604020202020204" pitchFamily="34" charset="0"/>
          </a:endParaRPr>
        </a:p>
      </dgm:t>
    </dgm:pt>
    <dgm:pt modelId="{A09AE572-2A96-432D-AD6F-8E7B714B4286}" type="parTrans" cxnId="{528A2C6A-6E82-4E21-AE8D-EBB306F000A5}">
      <dgm:prSet/>
      <dgm:spPr/>
      <dgm:t>
        <a:bodyPr/>
        <a:lstStyle/>
        <a:p>
          <a:endParaRPr lang="en-US"/>
        </a:p>
      </dgm:t>
    </dgm:pt>
    <dgm:pt modelId="{EB43A3F4-4313-4939-8652-0A13268C025E}" type="sibTrans" cxnId="{528A2C6A-6E82-4E21-AE8D-EBB306F000A5}">
      <dgm:prSet/>
      <dgm:spPr/>
      <dgm:t>
        <a:bodyPr/>
        <a:lstStyle/>
        <a:p>
          <a:endParaRPr lang="en-US"/>
        </a:p>
      </dgm:t>
    </dgm:pt>
    <dgm:pt modelId="{E5661DC5-2935-4FE9-A450-AD48AA067932}">
      <dgm:prSet phldrT="[Text]" custT="1"/>
      <dgm:spPr/>
      <dgm:t>
        <a:bodyPr/>
        <a:lstStyle/>
        <a:p>
          <a:pPr algn="just"/>
          <a:r>
            <a:rPr lang="en-US" sz="2000" b="0" u="none">
              <a:latin typeface="Arial" panose="020B0604020202020204" pitchFamily="34" charset="0"/>
              <a:cs typeface="Arial" panose="020B0604020202020204" pitchFamily="34" charset="0"/>
            </a:rPr>
            <a:t>Under Section 153A, assessment for the past six years can be done only if incriminating material is found during search. </a:t>
          </a:r>
        </a:p>
      </dgm:t>
    </dgm:pt>
    <dgm:pt modelId="{F237A812-0410-4C9E-BC51-8858A04B09EF}" type="parTrans" cxnId="{4F1A0846-1114-44D2-914A-BCADBA8C3F8E}">
      <dgm:prSet/>
      <dgm:spPr/>
      <dgm:t>
        <a:bodyPr/>
        <a:lstStyle/>
        <a:p>
          <a:endParaRPr lang="en-IN"/>
        </a:p>
      </dgm:t>
    </dgm:pt>
    <dgm:pt modelId="{10DCC846-D6EB-44A8-8DAD-44DB60E9A9ED}" type="sibTrans" cxnId="{4F1A0846-1114-44D2-914A-BCADBA8C3F8E}">
      <dgm:prSet/>
      <dgm:spPr/>
      <dgm:t>
        <a:bodyPr/>
        <a:lstStyle/>
        <a:p>
          <a:endParaRPr lang="en-IN"/>
        </a:p>
      </dgm:t>
    </dgm:pt>
    <dgm:pt modelId="{74695EEC-56BE-4B9A-BB97-2B7D1656E14E}">
      <dgm:prSet phldrT="[Text]" custT="1"/>
      <dgm:spPr/>
      <dgm:t>
        <a:bodyPr/>
        <a:lstStyle/>
        <a:p>
          <a:pPr algn="just"/>
          <a:r>
            <a:rPr lang="en-US" sz="2000" b="0" u="none">
              <a:latin typeface="Arial" panose="020B0604020202020204" pitchFamily="34" charset="0"/>
              <a:cs typeface="Arial" panose="020B0604020202020204" pitchFamily="34" charset="0"/>
            </a:rPr>
            <a:t>Without incriminating material, AO cannot reassess completed/unabated assessments, but can reopen them under sections 147/148 if specific conditions are met.</a:t>
          </a:r>
        </a:p>
      </dgm:t>
    </dgm:pt>
    <dgm:pt modelId="{014C2D69-3CED-4B60-996F-369FD87313FD}" type="parTrans" cxnId="{3B2B2CFF-003F-42B5-9282-205AE948D11D}">
      <dgm:prSet/>
      <dgm:spPr/>
      <dgm:t>
        <a:bodyPr/>
        <a:lstStyle/>
        <a:p>
          <a:endParaRPr lang="en-IN"/>
        </a:p>
      </dgm:t>
    </dgm:pt>
    <dgm:pt modelId="{89F36204-E742-4D8E-B207-236D77C38508}" type="sibTrans" cxnId="{3B2B2CFF-003F-42B5-9282-205AE948D11D}">
      <dgm:prSet/>
      <dgm:spPr/>
      <dgm:t>
        <a:bodyPr/>
        <a:lstStyle/>
        <a:p>
          <a:endParaRPr lang="en-IN"/>
        </a:p>
      </dgm:t>
    </dgm:pt>
    <dgm:pt modelId="{CBE37351-7C52-40FA-8385-BCFAE2CBA882}" type="pres">
      <dgm:prSet presAssocID="{A0B72DA2-7024-4D3E-B16C-3D1EE295C1BA}" presName="Name0" presStyleCnt="0">
        <dgm:presLayoutVars>
          <dgm:dir/>
          <dgm:animLvl val="lvl"/>
          <dgm:resizeHandles val="exact"/>
        </dgm:presLayoutVars>
      </dgm:prSet>
      <dgm:spPr/>
    </dgm:pt>
    <dgm:pt modelId="{801D7FD4-CFE9-4209-AD5A-C3524A379A15}" type="pres">
      <dgm:prSet presAssocID="{FAD6EEE5-E673-492E-B0BA-D5E3B757DB90}" presName="boxAndChildren" presStyleCnt="0"/>
      <dgm:spPr/>
    </dgm:pt>
    <dgm:pt modelId="{8E016740-11E7-4912-916E-AE4F6C5E0847}" type="pres">
      <dgm:prSet presAssocID="{FAD6EEE5-E673-492E-B0BA-D5E3B757DB90}" presName="parentTextBox" presStyleLbl="node1" presStyleIdx="0" presStyleCnt="1"/>
      <dgm:spPr/>
    </dgm:pt>
    <dgm:pt modelId="{CD98565E-23B9-4D9F-BF1F-1A8FC24CAD11}" type="pres">
      <dgm:prSet presAssocID="{FAD6EEE5-E673-492E-B0BA-D5E3B757DB90}" presName="entireBox" presStyleLbl="node1" presStyleIdx="0" presStyleCnt="1"/>
      <dgm:spPr/>
    </dgm:pt>
    <dgm:pt modelId="{4DDE2285-7179-4FBE-AA36-C06FD2FC8A71}" type="pres">
      <dgm:prSet presAssocID="{FAD6EEE5-E673-492E-B0BA-D5E3B757DB90}" presName="descendantBox" presStyleCnt="0"/>
      <dgm:spPr/>
    </dgm:pt>
    <dgm:pt modelId="{666FB571-DCF7-4900-B045-E4512F926057}" type="pres">
      <dgm:prSet presAssocID="{E5661DC5-2935-4FE9-A450-AD48AA067932}" presName="childTextBox" presStyleLbl="fgAccFollowNode1" presStyleIdx="0" presStyleCnt="2">
        <dgm:presLayoutVars>
          <dgm:bulletEnabled val="1"/>
        </dgm:presLayoutVars>
      </dgm:prSet>
      <dgm:spPr/>
    </dgm:pt>
    <dgm:pt modelId="{6D496B09-6A2F-45A7-A46F-0D9C9CE46053}" type="pres">
      <dgm:prSet presAssocID="{74695EEC-56BE-4B9A-BB97-2B7D1656E14E}" presName="childTextBox" presStyleLbl="fgAccFollowNode1" presStyleIdx="1" presStyleCnt="2">
        <dgm:presLayoutVars>
          <dgm:bulletEnabled val="1"/>
        </dgm:presLayoutVars>
      </dgm:prSet>
      <dgm:spPr/>
    </dgm:pt>
  </dgm:ptLst>
  <dgm:cxnLst>
    <dgm:cxn modelId="{4F1A0846-1114-44D2-914A-BCADBA8C3F8E}" srcId="{FAD6EEE5-E673-492E-B0BA-D5E3B757DB90}" destId="{E5661DC5-2935-4FE9-A450-AD48AA067932}" srcOrd="0" destOrd="0" parTransId="{F237A812-0410-4C9E-BC51-8858A04B09EF}" sibTransId="{10DCC846-D6EB-44A8-8DAD-44DB60E9A9ED}"/>
    <dgm:cxn modelId="{528A2C6A-6E82-4E21-AE8D-EBB306F000A5}" srcId="{A0B72DA2-7024-4D3E-B16C-3D1EE295C1BA}" destId="{FAD6EEE5-E673-492E-B0BA-D5E3B757DB90}" srcOrd="0" destOrd="0" parTransId="{A09AE572-2A96-432D-AD6F-8E7B714B4286}" sibTransId="{EB43A3F4-4313-4939-8652-0A13268C025E}"/>
    <dgm:cxn modelId="{4E6DB988-1275-4922-9F7F-72130FA21CA4}" type="presOf" srcId="{E5661DC5-2935-4FE9-A450-AD48AA067932}" destId="{666FB571-DCF7-4900-B045-E4512F926057}" srcOrd="0" destOrd="0" presId="urn:microsoft.com/office/officeart/2005/8/layout/process4"/>
    <dgm:cxn modelId="{704EACAF-BF87-4A91-9F78-79080107BD5B}" type="presOf" srcId="{FAD6EEE5-E673-492E-B0BA-D5E3B757DB90}" destId="{8E016740-11E7-4912-916E-AE4F6C5E0847}" srcOrd="0" destOrd="0" presId="urn:microsoft.com/office/officeart/2005/8/layout/process4"/>
    <dgm:cxn modelId="{E3172BCF-A23F-4454-986C-03EC00256BED}" type="presOf" srcId="{74695EEC-56BE-4B9A-BB97-2B7D1656E14E}" destId="{6D496B09-6A2F-45A7-A46F-0D9C9CE46053}" srcOrd="0" destOrd="0" presId="urn:microsoft.com/office/officeart/2005/8/layout/process4"/>
    <dgm:cxn modelId="{B59899E1-DB8E-40D6-97A3-8C152EE93081}" type="presOf" srcId="{A0B72DA2-7024-4D3E-B16C-3D1EE295C1BA}" destId="{CBE37351-7C52-40FA-8385-BCFAE2CBA882}" srcOrd="0" destOrd="0" presId="urn:microsoft.com/office/officeart/2005/8/layout/process4"/>
    <dgm:cxn modelId="{886883FC-5211-4D88-A52F-E7A5CF772031}" type="presOf" srcId="{FAD6EEE5-E673-492E-B0BA-D5E3B757DB90}" destId="{CD98565E-23B9-4D9F-BF1F-1A8FC24CAD11}" srcOrd="1" destOrd="0" presId="urn:microsoft.com/office/officeart/2005/8/layout/process4"/>
    <dgm:cxn modelId="{3B2B2CFF-003F-42B5-9282-205AE948D11D}" srcId="{FAD6EEE5-E673-492E-B0BA-D5E3B757DB90}" destId="{74695EEC-56BE-4B9A-BB97-2B7D1656E14E}" srcOrd="1" destOrd="0" parTransId="{014C2D69-3CED-4B60-996F-369FD87313FD}" sibTransId="{89F36204-E742-4D8E-B207-236D77C38508}"/>
    <dgm:cxn modelId="{0C1814F3-F09E-4EE0-A8C9-742EFA03EDD9}" type="presParOf" srcId="{CBE37351-7C52-40FA-8385-BCFAE2CBA882}" destId="{801D7FD4-CFE9-4209-AD5A-C3524A379A15}" srcOrd="0" destOrd="0" presId="urn:microsoft.com/office/officeart/2005/8/layout/process4"/>
    <dgm:cxn modelId="{738F357E-DCD0-40DA-8F5D-FA1A04BFBFB9}" type="presParOf" srcId="{801D7FD4-CFE9-4209-AD5A-C3524A379A15}" destId="{8E016740-11E7-4912-916E-AE4F6C5E0847}" srcOrd="0" destOrd="0" presId="urn:microsoft.com/office/officeart/2005/8/layout/process4"/>
    <dgm:cxn modelId="{47B5F5C0-8B3E-4A95-A3B9-620C0D64C975}" type="presParOf" srcId="{801D7FD4-CFE9-4209-AD5A-C3524A379A15}" destId="{CD98565E-23B9-4D9F-BF1F-1A8FC24CAD11}" srcOrd="1" destOrd="0" presId="urn:microsoft.com/office/officeart/2005/8/layout/process4"/>
    <dgm:cxn modelId="{9A6A315F-5E71-49AB-8711-E77437DC442F}" type="presParOf" srcId="{801D7FD4-CFE9-4209-AD5A-C3524A379A15}" destId="{4DDE2285-7179-4FBE-AA36-C06FD2FC8A71}" srcOrd="2" destOrd="0" presId="urn:microsoft.com/office/officeart/2005/8/layout/process4"/>
    <dgm:cxn modelId="{55383CC3-0060-411B-B257-713D4C4E5AD4}" type="presParOf" srcId="{4DDE2285-7179-4FBE-AA36-C06FD2FC8A71}" destId="{666FB571-DCF7-4900-B045-E4512F926057}" srcOrd="0" destOrd="0" presId="urn:microsoft.com/office/officeart/2005/8/layout/process4"/>
    <dgm:cxn modelId="{C451EB69-E8E9-4D59-BE67-7648756433F8}" type="presParOf" srcId="{4DDE2285-7179-4FBE-AA36-C06FD2FC8A71}" destId="{6D496B09-6A2F-45A7-A46F-0D9C9CE46053}"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12680248-F3D1-4416-80C7-2AD41DACE55B}" type="doc">
      <dgm:prSet loTypeId="urn:microsoft.com/office/officeart/2005/8/layout/lProcess2" loCatId="list" qsTypeId="urn:microsoft.com/office/officeart/2005/8/quickstyle/simple3" qsCatId="simple" csTypeId="urn:microsoft.com/office/officeart/2005/8/colors/accent1_2" csCatId="accent1" phldr="1"/>
      <dgm:spPr/>
      <dgm:t>
        <a:bodyPr/>
        <a:lstStyle/>
        <a:p>
          <a:endParaRPr lang="en-IN"/>
        </a:p>
      </dgm:t>
    </dgm:pt>
    <dgm:pt modelId="{70FDE25A-9A66-49D2-B85F-23ADF9C50CEF}">
      <dgm:prSet phldrT="[Text]" custT="1"/>
      <dgm:spPr/>
      <dgm:t>
        <a:bodyPr/>
        <a:lstStyle/>
        <a:p>
          <a:r>
            <a:rPr lang="en-US" sz="2000" b="1" u="sng">
              <a:latin typeface="Arial" panose="020B0604020202020204" pitchFamily="34" charset="0"/>
              <a:cs typeface="Arial" panose="020B0604020202020204" pitchFamily="34" charset="0"/>
            </a:rPr>
            <a:t>Guidelines consequent to Abhisar Buildwell judgement</a:t>
          </a:r>
          <a:endParaRPr lang="en-IN" sz="2000" b="1" u="sng">
            <a:latin typeface="Arial" panose="020B0604020202020204" pitchFamily="34" charset="0"/>
            <a:cs typeface="Arial" panose="020B0604020202020204" pitchFamily="34" charset="0"/>
          </a:endParaRPr>
        </a:p>
      </dgm:t>
    </dgm:pt>
    <dgm:pt modelId="{203A9716-51E8-47EF-9F2E-6C932C4341DC}" type="parTrans" cxnId="{E2F08179-8E37-427C-8047-1EE556282BC6}">
      <dgm:prSet/>
      <dgm:spPr/>
      <dgm:t>
        <a:bodyPr/>
        <a:lstStyle/>
        <a:p>
          <a:endParaRPr lang="en-IN"/>
        </a:p>
      </dgm:t>
    </dgm:pt>
    <dgm:pt modelId="{028F9845-FA4D-4AED-8176-00FF8E9CFE43}" type="sibTrans" cxnId="{E2F08179-8E37-427C-8047-1EE556282BC6}">
      <dgm:prSet/>
      <dgm:spPr/>
      <dgm:t>
        <a:bodyPr/>
        <a:lstStyle/>
        <a:p>
          <a:endParaRPr lang="en-IN"/>
        </a:p>
      </dgm:t>
    </dgm:pt>
    <dgm:pt modelId="{E98C8802-6C22-4090-B02B-3F3CCC069831}">
      <dgm:prSet phldrT="[Text]" custT="1"/>
      <dgm:spPr/>
      <dgm:t>
        <a:bodyPr/>
        <a:lstStyle/>
        <a:p>
          <a:pPr algn="just"/>
          <a:r>
            <a:rPr lang="en-US" sz="2000" u="sng">
              <a:latin typeface="Arial" panose="020B0604020202020204" pitchFamily="34" charset="0"/>
              <a:cs typeface="Arial" panose="020B0604020202020204" pitchFamily="34" charset="0"/>
            </a:rPr>
            <a:t>Lead and tagged cases in judgment </a:t>
          </a:r>
          <a:endParaRPr lang="en-IN" sz="2000" u="sng">
            <a:latin typeface="Arial" panose="020B0604020202020204" pitchFamily="34" charset="0"/>
            <a:cs typeface="Arial" panose="020B0604020202020204" pitchFamily="34" charset="0"/>
          </a:endParaRPr>
        </a:p>
      </dgm:t>
    </dgm:pt>
    <dgm:pt modelId="{9DDFCCC9-9EC0-4B38-9B44-1D75B0C7ADE2}" type="parTrans" cxnId="{F85B0400-11D4-401F-AA9C-D97BDC7C9842}">
      <dgm:prSet/>
      <dgm:spPr/>
      <dgm:t>
        <a:bodyPr/>
        <a:lstStyle/>
        <a:p>
          <a:endParaRPr lang="en-IN"/>
        </a:p>
      </dgm:t>
    </dgm:pt>
    <dgm:pt modelId="{4F790D72-7B2D-4016-998F-FDD831BCFCE4}" type="sibTrans" cxnId="{F85B0400-11D4-401F-AA9C-D97BDC7C9842}">
      <dgm:prSet/>
      <dgm:spPr/>
      <dgm:t>
        <a:bodyPr/>
        <a:lstStyle/>
        <a:p>
          <a:endParaRPr lang="en-IN"/>
        </a:p>
      </dgm:t>
    </dgm:pt>
    <dgm:pt modelId="{55D27E13-CCDE-43C2-81C9-533191B76689}">
      <dgm:prSet phldrT="[Text]" custT="1"/>
      <dgm:spPr/>
      <dgm:t>
        <a:bodyPr/>
        <a:lstStyle/>
        <a:p>
          <a:pPr algn="just"/>
          <a:r>
            <a:rPr lang="en-US" sz="2000" u="sng">
              <a:latin typeface="Arial" panose="020B0604020202020204" pitchFamily="34" charset="0"/>
              <a:cs typeface="Arial" panose="020B0604020202020204" pitchFamily="34" charset="0"/>
            </a:rPr>
            <a:t>Cases pending at appellate level</a:t>
          </a:r>
          <a:endParaRPr lang="en-IN" sz="2000" u="sng">
            <a:latin typeface="Arial" panose="020B0604020202020204" pitchFamily="34" charset="0"/>
            <a:cs typeface="Arial" panose="020B0604020202020204" pitchFamily="34" charset="0"/>
          </a:endParaRPr>
        </a:p>
      </dgm:t>
    </dgm:pt>
    <dgm:pt modelId="{F4637FCB-0486-4101-8BF6-65E23B3A8F05}" type="parTrans" cxnId="{9F847A52-7D38-4BD3-BA59-CFCDD52B1E16}">
      <dgm:prSet/>
      <dgm:spPr/>
      <dgm:t>
        <a:bodyPr/>
        <a:lstStyle/>
        <a:p>
          <a:endParaRPr lang="en-IN"/>
        </a:p>
      </dgm:t>
    </dgm:pt>
    <dgm:pt modelId="{292B8277-4D97-48C4-A480-05227ECA7BCE}" type="sibTrans" cxnId="{9F847A52-7D38-4BD3-BA59-CFCDD52B1E16}">
      <dgm:prSet/>
      <dgm:spPr/>
      <dgm:t>
        <a:bodyPr/>
        <a:lstStyle/>
        <a:p>
          <a:endParaRPr lang="en-IN"/>
        </a:p>
      </dgm:t>
    </dgm:pt>
    <dgm:pt modelId="{AB5BC98D-C95F-4624-BFA0-8A15178B6C89}">
      <dgm:prSet phldrT="[Text]" custT="1"/>
      <dgm:spPr/>
      <dgm:t>
        <a:bodyPr/>
        <a:lstStyle/>
        <a:p>
          <a:pPr algn="just"/>
          <a:r>
            <a:rPr lang="en-IN" sz="2000">
              <a:latin typeface="Arial" panose="020B0604020202020204" pitchFamily="34" charset="0"/>
              <a:cs typeface="Arial" panose="020B0604020202020204" pitchFamily="34" charset="0"/>
            </a:rPr>
            <a:t>Reassessment to be done based on the new procedure and must be completed by April 30, 2024 – Refer 153(6)</a:t>
          </a:r>
        </a:p>
      </dgm:t>
    </dgm:pt>
    <dgm:pt modelId="{571EB916-5B70-4DEE-B4B9-B96313836E55}" type="parTrans" cxnId="{84C13065-6401-4C1F-B170-A03286DCB300}">
      <dgm:prSet/>
      <dgm:spPr/>
      <dgm:t>
        <a:bodyPr/>
        <a:lstStyle/>
        <a:p>
          <a:endParaRPr lang="en-US"/>
        </a:p>
      </dgm:t>
    </dgm:pt>
    <dgm:pt modelId="{54D28849-67B7-4908-968F-7765C9445DE2}" type="sibTrans" cxnId="{84C13065-6401-4C1F-B170-A03286DCB300}">
      <dgm:prSet/>
      <dgm:spPr/>
      <dgm:t>
        <a:bodyPr/>
        <a:lstStyle/>
        <a:p>
          <a:endParaRPr lang="en-US"/>
        </a:p>
      </dgm:t>
    </dgm:pt>
    <dgm:pt modelId="{7E013DE4-B1E3-4E8C-BAD6-FC69E19D4102}">
      <dgm:prSet phldrT="[Text]" custT="1"/>
      <dgm:spPr/>
      <dgm:t>
        <a:bodyPr/>
        <a:lstStyle/>
        <a:p>
          <a:pPr algn="just"/>
          <a:r>
            <a:rPr lang="en-IN" sz="2000">
              <a:latin typeface="Arial" panose="020B0604020202020204" pitchFamily="34" charset="0"/>
              <a:cs typeface="Arial" panose="020B0604020202020204" pitchFamily="34" charset="0"/>
            </a:rPr>
            <a:t>The said judgement to be brought to the notice of the appellate authority and as &amp; when the case is disposed, the reassessment must be completed within the time specified u/s 153(6).</a:t>
          </a:r>
        </a:p>
      </dgm:t>
    </dgm:pt>
    <dgm:pt modelId="{04E8D366-A4E3-4ED9-9D52-CBD6206CB1F2}" type="parTrans" cxnId="{E7392278-6D26-4014-86F8-166B7FBF1A76}">
      <dgm:prSet/>
      <dgm:spPr/>
      <dgm:t>
        <a:bodyPr/>
        <a:lstStyle/>
        <a:p>
          <a:endParaRPr lang="en-US"/>
        </a:p>
      </dgm:t>
    </dgm:pt>
    <dgm:pt modelId="{7BDCC53C-099E-4E1D-875E-A6D459605CB9}" type="sibTrans" cxnId="{E7392278-6D26-4014-86F8-166B7FBF1A76}">
      <dgm:prSet/>
      <dgm:spPr/>
      <dgm:t>
        <a:bodyPr/>
        <a:lstStyle/>
        <a:p>
          <a:endParaRPr lang="en-US"/>
        </a:p>
      </dgm:t>
    </dgm:pt>
    <dgm:pt modelId="{EFCD2478-21BC-4F50-BF9C-30E007D201EE}" type="pres">
      <dgm:prSet presAssocID="{12680248-F3D1-4416-80C7-2AD41DACE55B}" presName="theList" presStyleCnt="0">
        <dgm:presLayoutVars>
          <dgm:dir/>
          <dgm:animLvl val="lvl"/>
          <dgm:resizeHandles val="exact"/>
        </dgm:presLayoutVars>
      </dgm:prSet>
      <dgm:spPr/>
    </dgm:pt>
    <dgm:pt modelId="{9F54045B-DE71-4544-A7CC-64F26A79366D}" type="pres">
      <dgm:prSet presAssocID="{70FDE25A-9A66-49D2-B85F-23ADF9C50CEF}" presName="compNode" presStyleCnt="0"/>
      <dgm:spPr/>
    </dgm:pt>
    <dgm:pt modelId="{09F865FC-9D8B-42E2-8C9B-1A16D94DA3CA}" type="pres">
      <dgm:prSet presAssocID="{70FDE25A-9A66-49D2-B85F-23ADF9C50CEF}" presName="aNode" presStyleLbl="bgShp" presStyleIdx="0" presStyleCnt="1"/>
      <dgm:spPr/>
    </dgm:pt>
    <dgm:pt modelId="{E6B6ADFB-102C-484B-8F59-396C5CDBAB72}" type="pres">
      <dgm:prSet presAssocID="{70FDE25A-9A66-49D2-B85F-23ADF9C50CEF}" presName="textNode" presStyleLbl="bgShp" presStyleIdx="0" presStyleCnt="1"/>
      <dgm:spPr/>
    </dgm:pt>
    <dgm:pt modelId="{DFA6FDFE-EB5E-4296-A67B-DAD611F3E80D}" type="pres">
      <dgm:prSet presAssocID="{70FDE25A-9A66-49D2-B85F-23ADF9C50CEF}" presName="compChildNode" presStyleCnt="0"/>
      <dgm:spPr/>
    </dgm:pt>
    <dgm:pt modelId="{38F97841-0C1D-48F8-A6F7-2374721C1BEF}" type="pres">
      <dgm:prSet presAssocID="{70FDE25A-9A66-49D2-B85F-23ADF9C50CEF}" presName="theInnerList" presStyleCnt="0"/>
      <dgm:spPr/>
    </dgm:pt>
    <dgm:pt modelId="{2BAC7260-F362-4BEF-A1E6-FFC3A4074116}" type="pres">
      <dgm:prSet presAssocID="{E98C8802-6C22-4090-B02B-3F3CCC069831}" presName="childNode" presStyleLbl="node1" presStyleIdx="0" presStyleCnt="2">
        <dgm:presLayoutVars>
          <dgm:bulletEnabled val="1"/>
        </dgm:presLayoutVars>
      </dgm:prSet>
      <dgm:spPr/>
    </dgm:pt>
    <dgm:pt modelId="{67B01DC9-A3BB-491D-9E2C-B0BB113CD717}" type="pres">
      <dgm:prSet presAssocID="{E98C8802-6C22-4090-B02B-3F3CCC069831}" presName="aSpace2" presStyleCnt="0"/>
      <dgm:spPr/>
    </dgm:pt>
    <dgm:pt modelId="{20C715CE-2C2F-4A4C-B80A-6CA98C84C5F9}" type="pres">
      <dgm:prSet presAssocID="{55D27E13-CCDE-43C2-81C9-533191B76689}" presName="childNode" presStyleLbl="node1" presStyleIdx="1" presStyleCnt="2">
        <dgm:presLayoutVars>
          <dgm:bulletEnabled val="1"/>
        </dgm:presLayoutVars>
      </dgm:prSet>
      <dgm:spPr/>
    </dgm:pt>
  </dgm:ptLst>
  <dgm:cxnLst>
    <dgm:cxn modelId="{F85B0400-11D4-401F-AA9C-D97BDC7C9842}" srcId="{70FDE25A-9A66-49D2-B85F-23ADF9C50CEF}" destId="{E98C8802-6C22-4090-B02B-3F3CCC069831}" srcOrd="0" destOrd="0" parTransId="{9DDFCCC9-9EC0-4B38-9B44-1D75B0C7ADE2}" sibTransId="{4F790D72-7B2D-4016-998F-FDD831BCFCE4}"/>
    <dgm:cxn modelId="{84C13065-6401-4C1F-B170-A03286DCB300}" srcId="{E98C8802-6C22-4090-B02B-3F3CCC069831}" destId="{AB5BC98D-C95F-4624-BFA0-8A15178B6C89}" srcOrd="0" destOrd="0" parTransId="{571EB916-5B70-4DEE-B4B9-B96313836E55}" sibTransId="{54D28849-67B7-4908-968F-7765C9445DE2}"/>
    <dgm:cxn modelId="{AC94ED67-AF4A-4A97-8E41-3C32686F6FCE}" type="presOf" srcId="{7E013DE4-B1E3-4E8C-BAD6-FC69E19D4102}" destId="{20C715CE-2C2F-4A4C-B80A-6CA98C84C5F9}" srcOrd="0" destOrd="1" presId="urn:microsoft.com/office/officeart/2005/8/layout/lProcess2"/>
    <dgm:cxn modelId="{5BAABF69-B521-498D-BC67-2545190CB924}" type="presOf" srcId="{70FDE25A-9A66-49D2-B85F-23ADF9C50CEF}" destId="{E6B6ADFB-102C-484B-8F59-396C5CDBAB72}" srcOrd="1" destOrd="0" presId="urn:microsoft.com/office/officeart/2005/8/layout/lProcess2"/>
    <dgm:cxn modelId="{9F847A52-7D38-4BD3-BA59-CFCDD52B1E16}" srcId="{70FDE25A-9A66-49D2-B85F-23ADF9C50CEF}" destId="{55D27E13-CCDE-43C2-81C9-533191B76689}" srcOrd="1" destOrd="0" parTransId="{F4637FCB-0486-4101-8BF6-65E23B3A8F05}" sibTransId="{292B8277-4D97-48C4-A480-05227ECA7BCE}"/>
    <dgm:cxn modelId="{E7392278-6D26-4014-86F8-166B7FBF1A76}" srcId="{55D27E13-CCDE-43C2-81C9-533191B76689}" destId="{7E013DE4-B1E3-4E8C-BAD6-FC69E19D4102}" srcOrd="0" destOrd="0" parTransId="{04E8D366-A4E3-4ED9-9D52-CBD6206CB1F2}" sibTransId="{7BDCC53C-099E-4E1D-875E-A6D459605CB9}"/>
    <dgm:cxn modelId="{E2F08179-8E37-427C-8047-1EE556282BC6}" srcId="{12680248-F3D1-4416-80C7-2AD41DACE55B}" destId="{70FDE25A-9A66-49D2-B85F-23ADF9C50CEF}" srcOrd="0" destOrd="0" parTransId="{203A9716-51E8-47EF-9F2E-6C932C4341DC}" sibTransId="{028F9845-FA4D-4AED-8176-00FF8E9CFE43}"/>
    <dgm:cxn modelId="{FB04F5AC-4158-4A85-8A05-50A61FBFFDC4}" type="presOf" srcId="{12680248-F3D1-4416-80C7-2AD41DACE55B}" destId="{EFCD2478-21BC-4F50-BF9C-30E007D201EE}" srcOrd="0" destOrd="0" presId="urn:microsoft.com/office/officeart/2005/8/layout/lProcess2"/>
    <dgm:cxn modelId="{A97F3ABE-19E4-4875-9001-0E0BDD3B773C}" type="presOf" srcId="{E98C8802-6C22-4090-B02B-3F3CCC069831}" destId="{2BAC7260-F362-4BEF-A1E6-FFC3A4074116}" srcOrd="0" destOrd="0" presId="urn:microsoft.com/office/officeart/2005/8/layout/lProcess2"/>
    <dgm:cxn modelId="{50A707C2-AA3A-452B-8327-14C302FC3619}" type="presOf" srcId="{55D27E13-CCDE-43C2-81C9-533191B76689}" destId="{20C715CE-2C2F-4A4C-B80A-6CA98C84C5F9}" srcOrd="0" destOrd="0" presId="urn:microsoft.com/office/officeart/2005/8/layout/lProcess2"/>
    <dgm:cxn modelId="{17A6A9EC-DA06-4AA2-8184-579A96B989DA}" type="presOf" srcId="{70FDE25A-9A66-49D2-B85F-23ADF9C50CEF}" destId="{09F865FC-9D8B-42E2-8C9B-1A16D94DA3CA}" srcOrd="0" destOrd="0" presId="urn:microsoft.com/office/officeart/2005/8/layout/lProcess2"/>
    <dgm:cxn modelId="{1C5AA4FB-3D27-4F5D-ABAC-BA4582E827A2}" type="presOf" srcId="{AB5BC98D-C95F-4624-BFA0-8A15178B6C89}" destId="{2BAC7260-F362-4BEF-A1E6-FFC3A4074116}" srcOrd="0" destOrd="1" presId="urn:microsoft.com/office/officeart/2005/8/layout/lProcess2"/>
    <dgm:cxn modelId="{88D53AEA-4B36-43FB-9B8E-56655D2ABF9B}" type="presParOf" srcId="{EFCD2478-21BC-4F50-BF9C-30E007D201EE}" destId="{9F54045B-DE71-4544-A7CC-64F26A79366D}" srcOrd="0" destOrd="0" presId="urn:microsoft.com/office/officeart/2005/8/layout/lProcess2"/>
    <dgm:cxn modelId="{FF69A211-B18C-4530-9147-D6CBDF37819E}" type="presParOf" srcId="{9F54045B-DE71-4544-A7CC-64F26A79366D}" destId="{09F865FC-9D8B-42E2-8C9B-1A16D94DA3CA}" srcOrd="0" destOrd="0" presId="urn:microsoft.com/office/officeart/2005/8/layout/lProcess2"/>
    <dgm:cxn modelId="{2C803DA6-7EDD-48E9-BB18-AE5F1D44703D}" type="presParOf" srcId="{9F54045B-DE71-4544-A7CC-64F26A79366D}" destId="{E6B6ADFB-102C-484B-8F59-396C5CDBAB72}" srcOrd="1" destOrd="0" presId="urn:microsoft.com/office/officeart/2005/8/layout/lProcess2"/>
    <dgm:cxn modelId="{D6B795E0-EBB8-48F5-87BD-EF86240EB9DB}" type="presParOf" srcId="{9F54045B-DE71-4544-A7CC-64F26A79366D}" destId="{DFA6FDFE-EB5E-4296-A67B-DAD611F3E80D}" srcOrd="2" destOrd="0" presId="urn:microsoft.com/office/officeart/2005/8/layout/lProcess2"/>
    <dgm:cxn modelId="{8B5295E8-CD21-43AA-9F70-277F0764C3F1}" type="presParOf" srcId="{DFA6FDFE-EB5E-4296-A67B-DAD611F3E80D}" destId="{38F97841-0C1D-48F8-A6F7-2374721C1BEF}" srcOrd="0" destOrd="0" presId="urn:microsoft.com/office/officeart/2005/8/layout/lProcess2"/>
    <dgm:cxn modelId="{6DD7D6EC-C049-4B21-B009-5D043EAB6A7B}" type="presParOf" srcId="{38F97841-0C1D-48F8-A6F7-2374721C1BEF}" destId="{2BAC7260-F362-4BEF-A1E6-FFC3A4074116}" srcOrd="0" destOrd="0" presId="urn:microsoft.com/office/officeart/2005/8/layout/lProcess2"/>
    <dgm:cxn modelId="{226A714F-0179-4734-8A55-EC7666678589}" type="presParOf" srcId="{38F97841-0C1D-48F8-A6F7-2374721C1BEF}" destId="{67B01DC9-A3BB-491D-9E2C-B0BB113CD717}" srcOrd="1" destOrd="0" presId="urn:microsoft.com/office/officeart/2005/8/layout/lProcess2"/>
    <dgm:cxn modelId="{A9CE53D5-CCA1-441E-B8D2-5352981C395A}" type="presParOf" srcId="{38F97841-0C1D-48F8-A6F7-2374721C1BEF}" destId="{20C715CE-2C2F-4A4C-B80A-6CA98C84C5F9}" srcOrd="2"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12680248-F3D1-4416-80C7-2AD41DACE55B}"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n-IN"/>
        </a:p>
      </dgm:t>
    </dgm:pt>
    <dgm:pt modelId="{E22D7AF6-53FA-4AA2-BB7B-966FCA931608}">
      <dgm:prSet phldrT="[Text]" custT="1"/>
      <dgm:spPr/>
      <dgm:t>
        <a:bodyPr/>
        <a:lstStyle/>
        <a:p>
          <a:pPr>
            <a:buNone/>
          </a:pPr>
          <a:r>
            <a:rPr lang="en-IN" sz="2000" b="1" u="sng">
              <a:latin typeface="Arial" panose="020B0604020202020204" pitchFamily="34" charset="0"/>
              <a:cs typeface="Arial" panose="020B0604020202020204" pitchFamily="34" charset="0"/>
            </a:rPr>
            <a:t>Time limit for completion of re-assessment</a:t>
          </a:r>
        </a:p>
      </dgm:t>
    </dgm:pt>
    <dgm:pt modelId="{10645D53-F2CD-4898-B91E-6649344AA734}" type="sibTrans" cxnId="{E547EAD9-338C-4FD6-92AC-465538BCF47E}">
      <dgm:prSet/>
      <dgm:spPr/>
      <dgm:t>
        <a:bodyPr/>
        <a:lstStyle/>
        <a:p>
          <a:endParaRPr lang="en-IN"/>
        </a:p>
      </dgm:t>
    </dgm:pt>
    <dgm:pt modelId="{245F9C8F-A3BF-4AE8-9A3D-FC493CBFC14C}" type="parTrans" cxnId="{E547EAD9-338C-4FD6-92AC-465538BCF47E}">
      <dgm:prSet/>
      <dgm:spPr/>
      <dgm:t>
        <a:bodyPr/>
        <a:lstStyle/>
        <a:p>
          <a:endParaRPr lang="en-IN"/>
        </a:p>
      </dgm:t>
    </dgm:pt>
    <dgm:pt modelId="{08F9EDD5-ADF7-4C41-9F84-74D869795A73}">
      <dgm:prSet phldrT="[Text]" custT="1"/>
      <dgm:spPr/>
      <dgm:t>
        <a:bodyPr/>
        <a:lstStyle/>
        <a:p>
          <a:pPr>
            <a:buFont typeface="+mj-lt"/>
            <a:buAutoNum type="arabicPeriod"/>
          </a:pPr>
          <a:r>
            <a:rPr lang="en-IN" sz="2000" u="sng">
              <a:latin typeface="Arial" panose="020B0604020202020204" pitchFamily="34" charset="0"/>
              <a:cs typeface="Arial" panose="020B0604020202020204" pitchFamily="34" charset="0"/>
            </a:rPr>
            <a:t>148 Notice served before April 2019:</a:t>
          </a:r>
          <a:r>
            <a:rPr lang="en-IN" sz="2000">
              <a:latin typeface="Arial" panose="020B0604020202020204" pitchFamily="34" charset="0"/>
              <a:cs typeface="Arial" panose="020B0604020202020204" pitchFamily="34" charset="0"/>
            </a:rPr>
            <a:t> 9 months from the end of the FY in which Notice was served</a:t>
          </a:r>
        </a:p>
      </dgm:t>
    </dgm:pt>
    <dgm:pt modelId="{D8219580-3A14-4BFF-9DFF-15B01F78D49B}" type="parTrans" cxnId="{9497F999-44DC-4BDE-BE12-B726FB2B5E43}">
      <dgm:prSet/>
      <dgm:spPr/>
      <dgm:t>
        <a:bodyPr/>
        <a:lstStyle/>
        <a:p>
          <a:endParaRPr lang="en-US"/>
        </a:p>
      </dgm:t>
    </dgm:pt>
    <dgm:pt modelId="{DAD030AF-7745-439D-BACF-2F6564A7140E}" type="sibTrans" cxnId="{9497F999-44DC-4BDE-BE12-B726FB2B5E43}">
      <dgm:prSet/>
      <dgm:spPr/>
      <dgm:t>
        <a:bodyPr/>
        <a:lstStyle/>
        <a:p>
          <a:endParaRPr lang="en-US"/>
        </a:p>
      </dgm:t>
    </dgm:pt>
    <dgm:pt modelId="{551D1A07-4328-413A-AE0F-87C8682EAF1D}">
      <dgm:prSet phldrT="[Text]" custT="1"/>
      <dgm:spPr/>
      <dgm:t>
        <a:bodyPr/>
        <a:lstStyle/>
        <a:p>
          <a:pPr>
            <a:buFont typeface="+mj-lt"/>
            <a:buAutoNum type="arabicPeriod"/>
          </a:pPr>
          <a:r>
            <a:rPr lang="en-IN" sz="2000" u="sng">
              <a:latin typeface="Arial" panose="020B0604020202020204" pitchFamily="34" charset="0"/>
              <a:cs typeface="Arial" panose="020B0604020202020204" pitchFamily="34" charset="0"/>
            </a:rPr>
            <a:t>148 Notice served on or after April 1, 2019:</a:t>
          </a:r>
          <a:r>
            <a:rPr lang="en-IN" sz="2000">
              <a:latin typeface="Arial" panose="020B0604020202020204" pitchFamily="34" charset="0"/>
              <a:cs typeface="Arial" panose="020B0604020202020204" pitchFamily="34" charset="0"/>
            </a:rPr>
            <a:t> </a:t>
          </a:r>
        </a:p>
        <a:p>
          <a:pPr>
            <a:buFont typeface="+mj-lt"/>
            <a:buAutoNum type="arabicPeriod"/>
          </a:pPr>
          <a:r>
            <a:rPr lang="en-IN" sz="2000">
              <a:latin typeface="Arial" panose="020B0604020202020204" pitchFamily="34" charset="0"/>
              <a:cs typeface="Arial" panose="020B0604020202020204" pitchFamily="34" charset="0"/>
            </a:rPr>
            <a:t>12 months from the end of the FY in which the Notice was served</a:t>
          </a:r>
        </a:p>
      </dgm:t>
    </dgm:pt>
    <dgm:pt modelId="{C159090C-8315-424C-A310-CAA37E8CAD1F}" type="parTrans" cxnId="{4766C61D-487B-4C95-9C97-1EA59C58817D}">
      <dgm:prSet/>
      <dgm:spPr/>
      <dgm:t>
        <a:bodyPr/>
        <a:lstStyle/>
        <a:p>
          <a:endParaRPr lang="en-US"/>
        </a:p>
      </dgm:t>
    </dgm:pt>
    <dgm:pt modelId="{5AFADFBE-8344-4299-B98D-25D7807361C2}" type="sibTrans" cxnId="{4766C61D-487B-4C95-9C97-1EA59C58817D}">
      <dgm:prSet/>
      <dgm:spPr/>
      <dgm:t>
        <a:bodyPr/>
        <a:lstStyle/>
        <a:p>
          <a:endParaRPr lang="en-US"/>
        </a:p>
      </dgm:t>
    </dgm:pt>
    <dgm:pt modelId="{23672569-95A3-4B83-AD1B-75EF5F976638}" type="pres">
      <dgm:prSet presAssocID="{12680248-F3D1-4416-80C7-2AD41DACE55B}" presName="Name0" presStyleCnt="0">
        <dgm:presLayoutVars>
          <dgm:chPref val="1"/>
          <dgm:dir/>
          <dgm:animOne val="branch"/>
          <dgm:animLvl val="lvl"/>
          <dgm:resizeHandles/>
        </dgm:presLayoutVars>
      </dgm:prSet>
      <dgm:spPr/>
    </dgm:pt>
    <dgm:pt modelId="{3326CC9C-59DE-416D-90C2-944C27CB4F69}" type="pres">
      <dgm:prSet presAssocID="{E22D7AF6-53FA-4AA2-BB7B-966FCA931608}" presName="vertOne" presStyleCnt="0"/>
      <dgm:spPr/>
    </dgm:pt>
    <dgm:pt modelId="{84EA88ED-D513-41AA-B69D-9D57E48ED4C5}" type="pres">
      <dgm:prSet presAssocID="{E22D7AF6-53FA-4AA2-BB7B-966FCA931608}" presName="txOne" presStyleLbl="node0" presStyleIdx="0" presStyleCnt="1" custScaleY="19938">
        <dgm:presLayoutVars>
          <dgm:chPref val="3"/>
        </dgm:presLayoutVars>
      </dgm:prSet>
      <dgm:spPr/>
    </dgm:pt>
    <dgm:pt modelId="{D4180DFA-1DD3-439B-AF37-1F4559FCD6A8}" type="pres">
      <dgm:prSet presAssocID="{E22D7AF6-53FA-4AA2-BB7B-966FCA931608}" presName="parTransOne" presStyleCnt="0"/>
      <dgm:spPr/>
    </dgm:pt>
    <dgm:pt modelId="{CAC6FE35-EF2C-4CFC-B0CF-00C9FB1A0060}" type="pres">
      <dgm:prSet presAssocID="{E22D7AF6-53FA-4AA2-BB7B-966FCA931608}" presName="horzOne" presStyleCnt="0"/>
      <dgm:spPr/>
    </dgm:pt>
    <dgm:pt modelId="{04414993-3F0C-4230-831F-D356DB69113C}" type="pres">
      <dgm:prSet presAssocID="{08F9EDD5-ADF7-4C41-9F84-74D869795A73}" presName="vertTwo" presStyleCnt="0"/>
      <dgm:spPr/>
    </dgm:pt>
    <dgm:pt modelId="{BC3AED39-6F7E-4A24-9578-554DEE949B09}" type="pres">
      <dgm:prSet presAssocID="{08F9EDD5-ADF7-4C41-9F84-74D869795A73}" presName="txTwo" presStyleLbl="node2" presStyleIdx="0" presStyleCnt="2">
        <dgm:presLayoutVars>
          <dgm:chPref val="3"/>
        </dgm:presLayoutVars>
      </dgm:prSet>
      <dgm:spPr/>
    </dgm:pt>
    <dgm:pt modelId="{5F784E45-FCFA-4556-A138-5D473E36DBD0}" type="pres">
      <dgm:prSet presAssocID="{08F9EDD5-ADF7-4C41-9F84-74D869795A73}" presName="horzTwo" presStyleCnt="0"/>
      <dgm:spPr/>
    </dgm:pt>
    <dgm:pt modelId="{BA5AB09D-808A-43C4-AE2A-5CC0DB0F3FF9}" type="pres">
      <dgm:prSet presAssocID="{DAD030AF-7745-439D-BACF-2F6564A7140E}" presName="sibSpaceTwo" presStyleCnt="0"/>
      <dgm:spPr/>
    </dgm:pt>
    <dgm:pt modelId="{DB8E23DB-7A1C-4164-8D39-BF664650A9FE}" type="pres">
      <dgm:prSet presAssocID="{551D1A07-4328-413A-AE0F-87C8682EAF1D}" presName="vertTwo" presStyleCnt="0"/>
      <dgm:spPr/>
    </dgm:pt>
    <dgm:pt modelId="{E7FB4B06-CDCC-4441-AAB9-7A86801BCAAD}" type="pres">
      <dgm:prSet presAssocID="{551D1A07-4328-413A-AE0F-87C8682EAF1D}" presName="txTwo" presStyleLbl="node2" presStyleIdx="1" presStyleCnt="2">
        <dgm:presLayoutVars>
          <dgm:chPref val="3"/>
        </dgm:presLayoutVars>
      </dgm:prSet>
      <dgm:spPr/>
    </dgm:pt>
    <dgm:pt modelId="{B90275CB-AE24-4997-BE07-FC8F13C268C6}" type="pres">
      <dgm:prSet presAssocID="{551D1A07-4328-413A-AE0F-87C8682EAF1D}" presName="horzTwo" presStyleCnt="0"/>
      <dgm:spPr/>
    </dgm:pt>
  </dgm:ptLst>
  <dgm:cxnLst>
    <dgm:cxn modelId="{4766C61D-487B-4C95-9C97-1EA59C58817D}" srcId="{E22D7AF6-53FA-4AA2-BB7B-966FCA931608}" destId="{551D1A07-4328-413A-AE0F-87C8682EAF1D}" srcOrd="1" destOrd="0" parTransId="{C159090C-8315-424C-A310-CAA37E8CAD1F}" sibTransId="{5AFADFBE-8344-4299-B98D-25D7807361C2}"/>
    <dgm:cxn modelId="{415AEE30-BD07-4A43-8EAA-370441D5DF81}" type="presOf" srcId="{551D1A07-4328-413A-AE0F-87C8682EAF1D}" destId="{E7FB4B06-CDCC-4441-AAB9-7A86801BCAAD}" srcOrd="0" destOrd="0" presId="urn:microsoft.com/office/officeart/2005/8/layout/hierarchy4"/>
    <dgm:cxn modelId="{894C535E-E7BA-47CA-A093-0095F8F4C786}" type="presOf" srcId="{12680248-F3D1-4416-80C7-2AD41DACE55B}" destId="{23672569-95A3-4B83-AD1B-75EF5F976638}" srcOrd="0" destOrd="0" presId="urn:microsoft.com/office/officeart/2005/8/layout/hierarchy4"/>
    <dgm:cxn modelId="{8DF38555-358A-4506-A65F-7A244922636D}" type="presOf" srcId="{E22D7AF6-53FA-4AA2-BB7B-966FCA931608}" destId="{84EA88ED-D513-41AA-B69D-9D57E48ED4C5}" srcOrd="0" destOrd="0" presId="urn:microsoft.com/office/officeart/2005/8/layout/hierarchy4"/>
    <dgm:cxn modelId="{9497F999-44DC-4BDE-BE12-B726FB2B5E43}" srcId="{E22D7AF6-53FA-4AA2-BB7B-966FCA931608}" destId="{08F9EDD5-ADF7-4C41-9F84-74D869795A73}" srcOrd="0" destOrd="0" parTransId="{D8219580-3A14-4BFF-9DFF-15B01F78D49B}" sibTransId="{DAD030AF-7745-439D-BACF-2F6564A7140E}"/>
    <dgm:cxn modelId="{E547EAD9-338C-4FD6-92AC-465538BCF47E}" srcId="{12680248-F3D1-4416-80C7-2AD41DACE55B}" destId="{E22D7AF6-53FA-4AA2-BB7B-966FCA931608}" srcOrd="0" destOrd="0" parTransId="{245F9C8F-A3BF-4AE8-9A3D-FC493CBFC14C}" sibTransId="{10645D53-F2CD-4898-B91E-6649344AA734}"/>
    <dgm:cxn modelId="{7B5E14DF-38AD-44CD-877C-DC9C138B55EF}" type="presOf" srcId="{08F9EDD5-ADF7-4C41-9F84-74D869795A73}" destId="{BC3AED39-6F7E-4A24-9578-554DEE949B09}" srcOrd="0" destOrd="0" presId="urn:microsoft.com/office/officeart/2005/8/layout/hierarchy4"/>
    <dgm:cxn modelId="{0CC7BB36-C61B-4E43-8D80-A4EFD5D54450}" type="presParOf" srcId="{23672569-95A3-4B83-AD1B-75EF5F976638}" destId="{3326CC9C-59DE-416D-90C2-944C27CB4F69}" srcOrd="0" destOrd="0" presId="urn:microsoft.com/office/officeart/2005/8/layout/hierarchy4"/>
    <dgm:cxn modelId="{E6478B3C-6662-4B39-94C0-2A74483A03E3}" type="presParOf" srcId="{3326CC9C-59DE-416D-90C2-944C27CB4F69}" destId="{84EA88ED-D513-41AA-B69D-9D57E48ED4C5}" srcOrd="0" destOrd="0" presId="urn:microsoft.com/office/officeart/2005/8/layout/hierarchy4"/>
    <dgm:cxn modelId="{315684E9-D77A-49C4-B56B-E9672E1DEBFC}" type="presParOf" srcId="{3326CC9C-59DE-416D-90C2-944C27CB4F69}" destId="{D4180DFA-1DD3-439B-AF37-1F4559FCD6A8}" srcOrd="1" destOrd="0" presId="urn:microsoft.com/office/officeart/2005/8/layout/hierarchy4"/>
    <dgm:cxn modelId="{ADD8F2A8-A51B-4934-AF0E-A4820A884FE0}" type="presParOf" srcId="{3326CC9C-59DE-416D-90C2-944C27CB4F69}" destId="{CAC6FE35-EF2C-4CFC-B0CF-00C9FB1A0060}" srcOrd="2" destOrd="0" presId="urn:microsoft.com/office/officeart/2005/8/layout/hierarchy4"/>
    <dgm:cxn modelId="{71D0CA4A-58D0-49C5-914D-BF7DD93A989B}" type="presParOf" srcId="{CAC6FE35-EF2C-4CFC-B0CF-00C9FB1A0060}" destId="{04414993-3F0C-4230-831F-D356DB69113C}" srcOrd="0" destOrd="0" presId="urn:microsoft.com/office/officeart/2005/8/layout/hierarchy4"/>
    <dgm:cxn modelId="{99CAB62C-2501-4415-8EC7-34CB990AB2F4}" type="presParOf" srcId="{04414993-3F0C-4230-831F-D356DB69113C}" destId="{BC3AED39-6F7E-4A24-9578-554DEE949B09}" srcOrd="0" destOrd="0" presId="urn:microsoft.com/office/officeart/2005/8/layout/hierarchy4"/>
    <dgm:cxn modelId="{3456DEE9-24BE-4B64-AED9-1D06E93D6576}" type="presParOf" srcId="{04414993-3F0C-4230-831F-D356DB69113C}" destId="{5F784E45-FCFA-4556-A138-5D473E36DBD0}" srcOrd="1" destOrd="0" presId="urn:microsoft.com/office/officeart/2005/8/layout/hierarchy4"/>
    <dgm:cxn modelId="{1E599699-9D8F-4802-9D11-211DBD31EE7E}" type="presParOf" srcId="{CAC6FE35-EF2C-4CFC-B0CF-00C9FB1A0060}" destId="{BA5AB09D-808A-43C4-AE2A-5CC0DB0F3FF9}" srcOrd="1" destOrd="0" presId="urn:microsoft.com/office/officeart/2005/8/layout/hierarchy4"/>
    <dgm:cxn modelId="{6526415E-37E3-4B4B-981F-C1BEC5583458}" type="presParOf" srcId="{CAC6FE35-EF2C-4CFC-B0CF-00C9FB1A0060}" destId="{DB8E23DB-7A1C-4164-8D39-BF664650A9FE}" srcOrd="2" destOrd="0" presId="urn:microsoft.com/office/officeart/2005/8/layout/hierarchy4"/>
    <dgm:cxn modelId="{23C84DAF-A1AF-4F82-B3D1-3CFC0001DAB6}" type="presParOf" srcId="{DB8E23DB-7A1C-4164-8D39-BF664650A9FE}" destId="{E7FB4B06-CDCC-4441-AAB9-7A86801BCAAD}" srcOrd="0" destOrd="0" presId="urn:microsoft.com/office/officeart/2005/8/layout/hierarchy4"/>
    <dgm:cxn modelId="{D578E6AF-A03E-40F9-8233-003FBEA35A3E}" type="presParOf" srcId="{DB8E23DB-7A1C-4164-8D39-BF664650A9FE}" destId="{B90275CB-AE24-4997-BE07-FC8F13C268C6}" srcOrd="1"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12680248-F3D1-4416-80C7-2AD41DACE55B}"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n-IN"/>
        </a:p>
      </dgm:t>
    </dgm:pt>
    <dgm:pt modelId="{E22D7AF6-53FA-4AA2-BB7B-966FCA931608}">
      <dgm:prSet phldrT="[Text]" custT="1"/>
      <dgm:spPr/>
      <dgm:t>
        <a:bodyPr/>
        <a:lstStyle/>
        <a:p>
          <a:pPr>
            <a:buNone/>
          </a:pPr>
          <a:r>
            <a:rPr lang="en-IN" sz="2000" b="0" u="none">
              <a:latin typeface="Arial" panose="020B0604020202020204" pitchFamily="34" charset="0"/>
              <a:cs typeface="Arial" panose="020B0604020202020204" pitchFamily="34" charset="0"/>
            </a:rPr>
            <a:t>Notice or orders under faceless to be served in either of the following manner </a:t>
          </a:r>
          <a:r>
            <a:rPr lang="en-IN" sz="2000" b="1" u="none">
              <a:latin typeface="Arial" panose="020B0604020202020204" pitchFamily="34" charset="0"/>
              <a:cs typeface="Arial" panose="020B0604020202020204" pitchFamily="34" charset="0"/>
            </a:rPr>
            <a:t>followed by real time SMS altert on mobile.</a:t>
          </a:r>
          <a:endParaRPr lang="en-IN" sz="2000" b="0" u="none">
            <a:latin typeface="Arial" panose="020B0604020202020204" pitchFamily="34" charset="0"/>
            <a:cs typeface="Arial" panose="020B0604020202020204" pitchFamily="34" charset="0"/>
          </a:endParaRPr>
        </a:p>
        <a:p>
          <a:pPr>
            <a:buNone/>
          </a:pPr>
          <a:r>
            <a:rPr lang="en-IN" sz="2000" b="0" u="none">
              <a:latin typeface="Arial" panose="020B0604020202020204" pitchFamily="34" charset="0"/>
              <a:cs typeface="Arial" panose="020B0604020202020204" pitchFamily="34" charset="0"/>
            </a:rPr>
            <a:t>a.   Uploading on the registered account of assessee</a:t>
          </a:r>
        </a:p>
        <a:p>
          <a:pPr>
            <a:buNone/>
          </a:pPr>
          <a:r>
            <a:rPr lang="en-IN" sz="2000" b="0" u="none">
              <a:latin typeface="Arial" panose="020B0604020202020204" pitchFamily="34" charset="0"/>
              <a:cs typeface="Arial" panose="020B0604020202020204" pitchFamily="34" charset="0"/>
            </a:rPr>
            <a:t>b.   Email</a:t>
          </a:r>
        </a:p>
        <a:p>
          <a:pPr>
            <a:buNone/>
          </a:pPr>
          <a:r>
            <a:rPr lang="en-IN" sz="2000" b="0" u="none">
              <a:latin typeface="Arial" panose="020B0604020202020204" pitchFamily="34" charset="0"/>
              <a:cs typeface="Arial" panose="020B0604020202020204" pitchFamily="34" charset="0"/>
            </a:rPr>
            <a:t>c.   Uploading on the mobile app</a:t>
          </a:r>
        </a:p>
      </dgm:t>
    </dgm:pt>
    <dgm:pt modelId="{10645D53-F2CD-4898-B91E-6649344AA734}" type="sibTrans" cxnId="{E547EAD9-338C-4FD6-92AC-465538BCF47E}">
      <dgm:prSet/>
      <dgm:spPr/>
      <dgm:t>
        <a:bodyPr/>
        <a:lstStyle/>
        <a:p>
          <a:endParaRPr lang="en-IN"/>
        </a:p>
      </dgm:t>
    </dgm:pt>
    <dgm:pt modelId="{245F9C8F-A3BF-4AE8-9A3D-FC493CBFC14C}" type="parTrans" cxnId="{E547EAD9-338C-4FD6-92AC-465538BCF47E}">
      <dgm:prSet/>
      <dgm:spPr/>
      <dgm:t>
        <a:bodyPr/>
        <a:lstStyle/>
        <a:p>
          <a:endParaRPr lang="en-IN"/>
        </a:p>
      </dgm:t>
    </dgm:pt>
    <dgm:pt modelId="{95AD2FF4-3BB7-451F-BD55-0D288E0E949B}" type="pres">
      <dgm:prSet presAssocID="{12680248-F3D1-4416-80C7-2AD41DACE55B}" presName="Name0" presStyleCnt="0">
        <dgm:presLayoutVars>
          <dgm:chMax val="7"/>
          <dgm:chPref val="7"/>
          <dgm:dir/>
        </dgm:presLayoutVars>
      </dgm:prSet>
      <dgm:spPr/>
    </dgm:pt>
    <dgm:pt modelId="{7F6F3F98-E0BC-4FB7-98E4-6DB1900ECE29}" type="pres">
      <dgm:prSet presAssocID="{12680248-F3D1-4416-80C7-2AD41DACE55B}" presName="Name1" presStyleCnt="0"/>
      <dgm:spPr/>
    </dgm:pt>
    <dgm:pt modelId="{13C58F31-35B3-48BB-9D3D-1933DD9690B9}" type="pres">
      <dgm:prSet presAssocID="{12680248-F3D1-4416-80C7-2AD41DACE55B}" presName="cycle" presStyleCnt="0"/>
      <dgm:spPr/>
    </dgm:pt>
    <dgm:pt modelId="{91C9853B-BEE3-4044-A51F-8F19528FD727}" type="pres">
      <dgm:prSet presAssocID="{12680248-F3D1-4416-80C7-2AD41DACE55B}" presName="srcNode" presStyleLbl="node1" presStyleIdx="0" presStyleCnt="1"/>
      <dgm:spPr/>
    </dgm:pt>
    <dgm:pt modelId="{D521188D-169C-461D-A21A-BE11389E643B}" type="pres">
      <dgm:prSet presAssocID="{12680248-F3D1-4416-80C7-2AD41DACE55B}" presName="conn" presStyleLbl="parChTrans1D2" presStyleIdx="0" presStyleCnt="1"/>
      <dgm:spPr/>
    </dgm:pt>
    <dgm:pt modelId="{1F25C479-B3EC-4BF1-8ABA-203F12CBEB10}" type="pres">
      <dgm:prSet presAssocID="{12680248-F3D1-4416-80C7-2AD41DACE55B}" presName="extraNode" presStyleLbl="node1" presStyleIdx="0" presStyleCnt="1"/>
      <dgm:spPr/>
    </dgm:pt>
    <dgm:pt modelId="{B010F222-F043-4F65-AA78-1CEDD03ED83E}" type="pres">
      <dgm:prSet presAssocID="{12680248-F3D1-4416-80C7-2AD41DACE55B}" presName="dstNode" presStyleLbl="node1" presStyleIdx="0" presStyleCnt="1"/>
      <dgm:spPr/>
    </dgm:pt>
    <dgm:pt modelId="{29EF8C79-575F-45FD-844F-60FF1268AC02}" type="pres">
      <dgm:prSet presAssocID="{E22D7AF6-53FA-4AA2-BB7B-966FCA931608}" presName="text_1" presStyleLbl="node1" presStyleIdx="0" presStyleCnt="1">
        <dgm:presLayoutVars>
          <dgm:bulletEnabled val="1"/>
        </dgm:presLayoutVars>
      </dgm:prSet>
      <dgm:spPr/>
    </dgm:pt>
    <dgm:pt modelId="{57EC6786-29D1-44FD-A081-AF2FADF8A428}" type="pres">
      <dgm:prSet presAssocID="{E22D7AF6-53FA-4AA2-BB7B-966FCA931608}" presName="accent_1" presStyleCnt="0"/>
      <dgm:spPr/>
    </dgm:pt>
    <dgm:pt modelId="{19C608A2-3D97-4F4B-B9DC-720D58CF24B6}" type="pres">
      <dgm:prSet presAssocID="{E22D7AF6-53FA-4AA2-BB7B-966FCA931608}" presName="accentRepeatNode" presStyleLbl="solidFgAcc1" presStyleIdx="0" presStyleCnt="1"/>
      <dgm:spPr/>
    </dgm:pt>
  </dgm:ptLst>
  <dgm:cxnLst>
    <dgm:cxn modelId="{0B9B9C01-8169-4927-833B-574DF8BD16B5}" type="presOf" srcId="{12680248-F3D1-4416-80C7-2AD41DACE55B}" destId="{95AD2FF4-3BB7-451F-BD55-0D288E0E949B}" srcOrd="0" destOrd="0" presId="urn:microsoft.com/office/officeart/2008/layout/VerticalCurvedList"/>
    <dgm:cxn modelId="{FD32548D-5FD9-4183-855B-F46A33FBD7A4}" type="presOf" srcId="{10645D53-F2CD-4898-B91E-6649344AA734}" destId="{D521188D-169C-461D-A21A-BE11389E643B}" srcOrd="0" destOrd="0" presId="urn:microsoft.com/office/officeart/2008/layout/VerticalCurvedList"/>
    <dgm:cxn modelId="{EC2484BB-58CD-479D-8DB3-9FC720A6E04F}" type="presOf" srcId="{E22D7AF6-53FA-4AA2-BB7B-966FCA931608}" destId="{29EF8C79-575F-45FD-844F-60FF1268AC02}" srcOrd="0" destOrd="0" presId="urn:microsoft.com/office/officeart/2008/layout/VerticalCurvedList"/>
    <dgm:cxn modelId="{E547EAD9-338C-4FD6-92AC-465538BCF47E}" srcId="{12680248-F3D1-4416-80C7-2AD41DACE55B}" destId="{E22D7AF6-53FA-4AA2-BB7B-966FCA931608}" srcOrd="0" destOrd="0" parTransId="{245F9C8F-A3BF-4AE8-9A3D-FC493CBFC14C}" sibTransId="{10645D53-F2CD-4898-B91E-6649344AA734}"/>
    <dgm:cxn modelId="{2976B2E8-24C1-4E8B-B2B5-C523D475748F}" type="presParOf" srcId="{95AD2FF4-3BB7-451F-BD55-0D288E0E949B}" destId="{7F6F3F98-E0BC-4FB7-98E4-6DB1900ECE29}" srcOrd="0" destOrd="0" presId="urn:microsoft.com/office/officeart/2008/layout/VerticalCurvedList"/>
    <dgm:cxn modelId="{2C23D494-477B-400D-BCCF-C9EAD12883E0}" type="presParOf" srcId="{7F6F3F98-E0BC-4FB7-98E4-6DB1900ECE29}" destId="{13C58F31-35B3-48BB-9D3D-1933DD9690B9}" srcOrd="0" destOrd="0" presId="urn:microsoft.com/office/officeart/2008/layout/VerticalCurvedList"/>
    <dgm:cxn modelId="{D4731D04-BE3A-41AB-A108-A17597332134}" type="presParOf" srcId="{13C58F31-35B3-48BB-9D3D-1933DD9690B9}" destId="{91C9853B-BEE3-4044-A51F-8F19528FD727}" srcOrd="0" destOrd="0" presId="urn:microsoft.com/office/officeart/2008/layout/VerticalCurvedList"/>
    <dgm:cxn modelId="{91C8429C-40E3-495C-BADF-782536FDD5BF}" type="presParOf" srcId="{13C58F31-35B3-48BB-9D3D-1933DD9690B9}" destId="{D521188D-169C-461D-A21A-BE11389E643B}" srcOrd="1" destOrd="0" presId="urn:microsoft.com/office/officeart/2008/layout/VerticalCurvedList"/>
    <dgm:cxn modelId="{A2C8DCA1-F8DE-4A5D-B9EE-569B639FB4F8}" type="presParOf" srcId="{13C58F31-35B3-48BB-9D3D-1933DD9690B9}" destId="{1F25C479-B3EC-4BF1-8ABA-203F12CBEB10}" srcOrd="2" destOrd="0" presId="urn:microsoft.com/office/officeart/2008/layout/VerticalCurvedList"/>
    <dgm:cxn modelId="{B0D95A2A-220E-434B-B2A8-6BCEBAEE57EB}" type="presParOf" srcId="{13C58F31-35B3-48BB-9D3D-1933DD9690B9}" destId="{B010F222-F043-4F65-AA78-1CEDD03ED83E}" srcOrd="3" destOrd="0" presId="urn:microsoft.com/office/officeart/2008/layout/VerticalCurvedList"/>
    <dgm:cxn modelId="{8078D603-66B4-4BD2-94B5-F249271E5DFD}" type="presParOf" srcId="{7F6F3F98-E0BC-4FB7-98E4-6DB1900ECE29}" destId="{29EF8C79-575F-45FD-844F-60FF1268AC02}" srcOrd="1" destOrd="0" presId="urn:microsoft.com/office/officeart/2008/layout/VerticalCurvedList"/>
    <dgm:cxn modelId="{21A9ECF3-F40A-45DA-9F6B-F557999E986C}" type="presParOf" srcId="{7F6F3F98-E0BC-4FB7-98E4-6DB1900ECE29}" destId="{57EC6786-29D1-44FD-A081-AF2FADF8A428}" srcOrd="2" destOrd="0" presId="urn:microsoft.com/office/officeart/2008/layout/VerticalCurvedList"/>
    <dgm:cxn modelId="{9509EB9B-44D5-47F0-81C5-11416457A8BF}" type="presParOf" srcId="{57EC6786-29D1-44FD-A081-AF2FADF8A428}" destId="{19C608A2-3D97-4F4B-B9DC-720D58CF24B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5C43B9E-3C63-4A37-AA6F-4A1AE445BAA5}"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en-IN"/>
        </a:p>
      </dgm:t>
    </dgm:pt>
    <dgm:pt modelId="{9B20C3D0-E8A1-420B-944D-F16CA09AB868}">
      <dgm:prSet phldrT="[Text]" custT="1"/>
      <dgm:spPr/>
      <dgm:t>
        <a:bodyPr/>
        <a:lstStyle/>
        <a:p>
          <a:r>
            <a:rPr lang="en-US" sz="2000" b="1" u="sng">
              <a:latin typeface="Arial" panose="020B0604020202020204" pitchFamily="34" charset="0"/>
              <a:cs typeface="Arial" panose="020B0604020202020204" pitchFamily="34" charset="0"/>
            </a:rPr>
            <a:t>Remedies available</a:t>
          </a:r>
          <a:endParaRPr lang="en-IN" sz="2000" b="1" u="sng">
            <a:latin typeface="Arial" panose="020B0604020202020204" pitchFamily="34" charset="0"/>
            <a:cs typeface="Arial" panose="020B0604020202020204" pitchFamily="34" charset="0"/>
          </a:endParaRPr>
        </a:p>
      </dgm:t>
    </dgm:pt>
    <dgm:pt modelId="{B7F3AB29-86F2-437D-8334-C499C68C3E02}" type="parTrans" cxnId="{773AD6E4-B782-4D88-AC12-D3CA2B19F3BE}">
      <dgm:prSet/>
      <dgm:spPr/>
      <dgm:t>
        <a:bodyPr/>
        <a:lstStyle/>
        <a:p>
          <a:endParaRPr lang="en-IN"/>
        </a:p>
      </dgm:t>
    </dgm:pt>
    <dgm:pt modelId="{517D8444-B5AE-4C4D-A376-39F0D68E7382}" type="sibTrans" cxnId="{773AD6E4-B782-4D88-AC12-D3CA2B19F3BE}">
      <dgm:prSet/>
      <dgm:spPr/>
      <dgm:t>
        <a:bodyPr/>
        <a:lstStyle/>
        <a:p>
          <a:endParaRPr lang="en-IN"/>
        </a:p>
      </dgm:t>
    </dgm:pt>
    <dgm:pt modelId="{3BC072F8-CE20-4FA3-980A-1714BE59A810}">
      <dgm:prSet phldrT="[Text]" custT="1"/>
      <dgm:spPr/>
      <dgm:t>
        <a:bodyPr/>
        <a:lstStyle/>
        <a:p>
          <a:r>
            <a:rPr lang="en-US" sz="2000">
              <a:latin typeface="Arial" panose="020B0604020202020204" pitchFamily="34" charset="0"/>
              <a:cs typeface="Arial" panose="020B0604020202020204" pitchFamily="34" charset="0"/>
            </a:rPr>
            <a:t>Appeal</a:t>
          </a:r>
          <a:r>
            <a:rPr lang="en-US" sz="2000" baseline="0">
              <a:latin typeface="Arial" panose="020B0604020202020204" pitchFamily="34" charset="0"/>
              <a:cs typeface="Arial" panose="020B0604020202020204" pitchFamily="34" charset="0"/>
            </a:rPr>
            <a:t> can be filed before the CIT(A)/ITAT</a:t>
          </a:r>
          <a:endParaRPr lang="en-IN" sz="2000">
            <a:latin typeface="Arial" panose="020B0604020202020204" pitchFamily="34" charset="0"/>
            <a:cs typeface="Arial" panose="020B0604020202020204" pitchFamily="34" charset="0"/>
          </a:endParaRPr>
        </a:p>
      </dgm:t>
    </dgm:pt>
    <dgm:pt modelId="{B361C609-AD67-45E8-8CAF-258E7E187C34}" type="parTrans" cxnId="{D6D672F0-5EA0-4572-A683-F83366796E9A}">
      <dgm:prSet/>
      <dgm:spPr/>
      <dgm:t>
        <a:bodyPr/>
        <a:lstStyle/>
        <a:p>
          <a:endParaRPr lang="en-IN"/>
        </a:p>
      </dgm:t>
    </dgm:pt>
    <dgm:pt modelId="{138D9D26-C4BE-4DF6-9427-EEB644905D56}" type="sibTrans" cxnId="{D6D672F0-5EA0-4572-A683-F83366796E9A}">
      <dgm:prSet/>
      <dgm:spPr/>
      <dgm:t>
        <a:bodyPr/>
        <a:lstStyle/>
        <a:p>
          <a:endParaRPr lang="en-IN"/>
        </a:p>
      </dgm:t>
    </dgm:pt>
    <dgm:pt modelId="{18936716-F76A-4793-889E-811348525BFF}">
      <dgm:prSet phldrT="[Text]" custT="1"/>
      <dgm:spPr/>
      <dgm:t>
        <a:bodyPr/>
        <a:lstStyle/>
        <a:p>
          <a:r>
            <a:rPr lang="en-US" sz="2000">
              <a:latin typeface="Arial" panose="020B0604020202020204" pitchFamily="34" charset="0"/>
              <a:cs typeface="Arial" panose="020B0604020202020204" pitchFamily="34" charset="0"/>
            </a:rPr>
            <a:t>Rectification u/s 154</a:t>
          </a:r>
          <a:endParaRPr lang="en-IN" sz="2000">
            <a:latin typeface="Arial" panose="020B0604020202020204" pitchFamily="34" charset="0"/>
            <a:cs typeface="Arial" panose="020B0604020202020204" pitchFamily="34" charset="0"/>
          </a:endParaRPr>
        </a:p>
      </dgm:t>
    </dgm:pt>
    <dgm:pt modelId="{199525DD-3678-4A24-87CF-7A1BF003C7BD}" type="parTrans" cxnId="{EE32EF57-FAE3-483C-8FFF-568CCAEE5CA5}">
      <dgm:prSet/>
      <dgm:spPr/>
      <dgm:t>
        <a:bodyPr/>
        <a:lstStyle/>
        <a:p>
          <a:endParaRPr lang="en-IN"/>
        </a:p>
      </dgm:t>
    </dgm:pt>
    <dgm:pt modelId="{785CD975-1279-4BA1-89C3-94AD24F8F30B}" type="sibTrans" cxnId="{EE32EF57-FAE3-483C-8FFF-568CCAEE5CA5}">
      <dgm:prSet/>
      <dgm:spPr/>
      <dgm:t>
        <a:bodyPr/>
        <a:lstStyle/>
        <a:p>
          <a:endParaRPr lang="en-IN"/>
        </a:p>
      </dgm:t>
    </dgm:pt>
    <dgm:pt modelId="{21A6ABC4-98A8-4CBD-9857-CC8749F48642}">
      <dgm:prSet phldrT="[Text]" custT="1"/>
      <dgm:spPr/>
      <dgm:t>
        <a:bodyPr/>
        <a:lstStyle/>
        <a:p>
          <a:r>
            <a:rPr lang="en-IN" sz="2000">
              <a:latin typeface="Arial" panose="020B0604020202020204" pitchFamily="34" charset="0"/>
              <a:cs typeface="Arial" panose="020B0604020202020204" pitchFamily="34" charset="0"/>
            </a:rPr>
            <a:t>Revision u/s 263/264</a:t>
          </a:r>
        </a:p>
      </dgm:t>
    </dgm:pt>
    <dgm:pt modelId="{13962692-BA5A-49FA-A3A8-1554705888B5}" type="parTrans" cxnId="{F80DC3A4-E34A-4B73-A0DD-E5C2161BA653}">
      <dgm:prSet/>
      <dgm:spPr/>
      <dgm:t>
        <a:bodyPr/>
        <a:lstStyle/>
        <a:p>
          <a:endParaRPr lang="en-US"/>
        </a:p>
      </dgm:t>
    </dgm:pt>
    <dgm:pt modelId="{9748B31C-4A69-40EF-921E-96CF676B07D4}" type="sibTrans" cxnId="{F80DC3A4-E34A-4B73-A0DD-E5C2161BA653}">
      <dgm:prSet/>
      <dgm:spPr/>
      <dgm:t>
        <a:bodyPr/>
        <a:lstStyle/>
        <a:p>
          <a:endParaRPr lang="en-US"/>
        </a:p>
      </dgm:t>
    </dgm:pt>
    <dgm:pt modelId="{E582FF8E-4CE5-4B6F-9FD0-7E0227DA8BA0}" type="pres">
      <dgm:prSet presAssocID="{75C43B9E-3C63-4A37-AA6F-4A1AE445BAA5}" presName="Name0" presStyleCnt="0">
        <dgm:presLayoutVars>
          <dgm:dir/>
          <dgm:animLvl val="lvl"/>
          <dgm:resizeHandles/>
        </dgm:presLayoutVars>
      </dgm:prSet>
      <dgm:spPr/>
    </dgm:pt>
    <dgm:pt modelId="{81450BCF-B566-4CFD-8E90-D8A0C0920865}" type="pres">
      <dgm:prSet presAssocID="{9B20C3D0-E8A1-420B-944D-F16CA09AB868}" presName="linNode" presStyleCnt="0"/>
      <dgm:spPr/>
    </dgm:pt>
    <dgm:pt modelId="{320CD7FB-543C-4C80-A3FD-B42BCDE853B7}" type="pres">
      <dgm:prSet presAssocID="{9B20C3D0-E8A1-420B-944D-F16CA09AB868}" presName="parentShp" presStyleLbl="node1" presStyleIdx="0" presStyleCnt="1">
        <dgm:presLayoutVars>
          <dgm:bulletEnabled val="1"/>
        </dgm:presLayoutVars>
      </dgm:prSet>
      <dgm:spPr/>
    </dgm:pt>
    <dgm:pt modelId="{D14DA74B-2D42-4723-8BF7-3C880063EDF2}" type="pres">
      <dgm:prSet presAssocID="{9B20C3D0-E8A1-420B-944D-F16CA09AB868}" presName="childShp" presStyleLbl="bgAccFollowNode1" presStyleIdx="0" presStyleCnt="1">
        <dgm:presLayoutVars>
          <dgm:bulletEnabled val="1"/>
        </dgm:presLayoutVars>
      </dgm:prSet>
      <dgm:spPr/>
    </dgm:pt>
  </dgm:ptLst>
  <dgm:cxnLst>
    <dgm:cxn modelId="{BA194309-A8EC-4EF6-9F56-7F4BA00C71F2}" type="presOf" srcId="{3BC072F8-CE20-4FA3-980A-1714BE59A810}" destId="{D14DA74B-2D42-4723-8BF7-3C880063EDF2}" srcOrd="0" destOrd="0" presId="urn:microsoft.com/office/officeart/2005/8/layout/vList6"/>
    <dgm:cxn modelId="{EE32EF57-FAE3-483C-8FFF-568CCAEE5CA5}" srcId="{9B20C3D0-E8A1-420B-944D-F16CA09AB868}" destId="{18936716-F76A-4793-889E-811348525BFF}" srcOrd="1" destOrd="0" parTransId="{199525DD-3678-4A24-87CF-7A1BF003C7BD}" sibTransId="{785CD975-1279-4BA1-89C3-94AD24F8F30B}"/>
    <dgm:cxn modelId="{594FE85A-ECDD-4A53-840B-1F0CAE2BFED6}" type="presOf" srcId="{21A6ABC4-98A8-4CBD-9857-CC8749F48642}" destId="{D14DA74B-2D42-4723-8BF7-3C880063EDF2}" srcOrd="0" destOrd="2" presId="urn:microsoft.com/office/officeart/2005/8/layout/vList6"/>
    <dgm:cxn modelId="{26734280-612A-46F8-9537-50F175101CCD}" type="presOf" srcId="{9B20C3D0-E8A1-420B-944D-F16CA09AB868}" destId="{320CD7FB-543C-4C80-A3FD-B42BCDE853B7}" srcOrd="0" destOrd="0" presId="urn:microsoft.com/office/officeart/2005/8/layout/vList6"/>
    <dgm:cxn modelId="{FB49218A-FAEF-4E52-B4E3-BADE6BE9D125}" type="presOf" srcId="{75C43B9E-3C63-4A37-AA6F-4A1AE445BAA5}" destId="{E582FF8E-4CE5-4B6F-9FD0-7E0227DA8BA0}" srcOrd="0" destOrd="0" presId="urn:microsoft.com/office/officeart/2005/8/layout/vList6"/>
    <dgm:cxn modelId="{F80DC3A4-E34A-4B73-A0DD-E5C2161BA653}" srcId="{9B20C3D0-E8A1-420B-944D-F16CA09AB868}" destId="{21A6ABC4-98A8-4CBD-9857-CC8749F48642}" srcOrd="2" destOrd="0" parTransId="{13962692-BA5A-49FA-A3A8-1554705888B5}" sibTransId="{9748B31C-4A69-40EF-921E-96CF676B07D4}"/>
    <dgm:cxn modelId="{AE6EEEB5-2B37-4494-B781-9B7C94DCB412}" type="presOf" srcId="{18936716-F76A-4793-889E-811348525BFF}" destId="{D14DA74B-2D42-4723-8BF7-3C880063EDF2}" srcOrd="0" destOrd="1" presId="urn:microsoft.com/office/officeart/2005/8/layout/vList6"/>
    <dgm:cxn modelId="{773AD6E4-B782-4D88-AC12-D3CA2B19F3BE}" srcId="{75C43B9E-3C63-4A37-AA6F-4A1AE445BAA5}" destId="{9B20C3D0-E8A1-420B-944D-F16CA09AB868}" srcOrd="0" destOrd="0" parTransId="{B7F3AB29-86F2-437D-8334-C499C68C3E02}" sibTransId="{517D8444-B5AE-4C4D-A376-39F0D68E7382}"/>
    <dgm:cxn modelId="{D6D672F0-5EA0-4572-A683-F83366796E9A}" srcId="{9B20C3D0-E8A1-420B-944D-F16CA09AB868}" destId="{3BC072F8-CE20-4FA3-980A-1714BE59A810}" srcOrd="0" destOrd="0" parTransId="{B361C609-AD67-45E8-8CAF-258E7E187C34}" sibTransId="{138D9D26-C4BE-4DF6-9427-EEB644905D56}"/>
    <dgm:cxn modelId="{D1649374-BA3A-4E84-9DC6-C1D616B66BF5}" type="presParOf" srcId="{E582FF8E-4CE5-4B6F-9FD0-7E0227DA8BA0}" destId="{81450BCF-B566-4CFD-8E90-D8A0C0920865}" srcOrd="0" destOrd="0" presId="urn:microsoft.com/office/officeart/2005/8/layout/vList6"/>
    <dgm:cxn modelId="{E505F6CE-E621-496A-9B8E-D170D9567FBC}" type="presParOf" srcId="{81450BCF-B566-4CFD-8E90-D8A0C0920865}" destId="{320CD7FB-543C-4C80-A3FD-B42BCDE853B7}" srcOrd="0" destOrd="0" presId="urn:microsoft.com/office/officeart/2005/8/layout/vList6"/>
    <dgm:cxn modelId="{F291BE50-8285-4A61-ADFB-9B821A406152}" type="presParOf" srcId="{81450BCF-B566-4CFD-8E90-D8A0C0920865}" destId="{D14DA74B-2D42-4723-8BF7-3C880063EDF2}"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6642C804-9DBA-4A5F-8402-C757E7999139}" type="doc">
      <dgm:prSet loTypeId="urn:microsoft.com/office/officeart/2005/8/layout/chevron1" loCatId="process" qsTypeId="urn:microsoft.com/office/officeart/2005/8/quickstyle/simple1" qsCatId="simple" csTypeId="urn:microsoft.com/office/officeart/2005/8/colors/accent1_2" csCatId="accent1" phldr="1"/>
      <dgm:spPr/>
    </dgm:pt>
    <dgm:pt modelId="{2CE78311-80A2-4408-8A4C-5E4A6CD30C0B}">
      <dgm:prSet phldrT="[Text]" custT="1"/>
      <dgm:spPr/>
      <dgm:t>
        <a:bodyPr/>
        <a:lstStyle/>
        <a:p>
          <a:pPr algn="just"/>
          <a:r>
            <a:rPr lang="en-US" sz="2000">
              <a:latin typeface="Arial" panose="020B0604020202020204" pitchFamily="34" charset="0"/>
              <a:cs typeface="Arial" panose="020B0604020202020204" pitchFamily="34" charset="0"/>
            </a:rPr>
            <a:t>Outer time limit to pass the Order – Before 60 days prior to the last date by which Assessment Order must be passed.</a:t>
          </a:r>
        </a:p>
      </dgm:t>
    </dgm:pt>
    <dgm:pt modelId="{A030BB89-F6C6-45FE-B8AD-70C5AE118790}" type="parTrans" cxnId="{D9DF9842-2485-421A-A795-205B47A816A5}">
      <dgm:prSet/>
      <dgm:spPr/>
      <dgm:t>
        <a:bodyPr/>
        <a:lstStyle/>
        <a:p>
          <a:endParaRPr lang="en-US"/>
        </a:p>
      </dgm:t>
    </dgm:pt>
    <dgm:pt modelId="{05A59155-9E93-44B4-9264-E70AD205893C}" type="sibTrans" cxnId="{D9DF9842-2485-421A-A795-205B47A816A5}">
      <dgm:prSet/>
      <dgm:spPr/>
      <dgm:t>
        <a:bodyPr/>
        <a:lstStyle/>
        <a:p>
          <a:endParaRPr lang="en-US"/>
        </a:p>
      </dgm:t>
    </dgm:pt>
    <dgm:pt modelId="{EE362B0B-B9F5-4790-A425-18EC36227ECA}">
      <dgm:prSet phldrT="[Text]" custT="1"/>
      <dgm:spPr/>
      <dgm:t>
        <a:bodyPr/>
        <a:lstStyle/>
        <a:p>
          <a:pPr algn="just"/>
          <a:r>
            <a:rPr lang="en-US" sz="2000">
              <a:latin typeface="Arial" panose="020B0604020202020204" pitchFamily="34" charset="0"/>
              <a:cs typeface="Arial" panose="020B0604020202020204" pitchFamily="34" charset="0"/>
            </a:rPr>
            <a:t>The TPO proceedings must be done by Jurisdictional TPO. The same is not under faceless procedure.</a:t>
          </a:r>
        </a:p>
      </dgm:t>
    </dgm:pt>
    <dgm:pt modelId="{D2A551A4-64EA-4925-B728-B83DC8447DCE}" type="parTrans" cxnId="{362EDCC8-DB86-47D6-873B-30772335C0DE}">
      <dgm:prSet/>
      <dgm:spPr/>
      <dgm:t>
        <a:bodyPr/>
        <a:lstStyle/>
        <a:p>
          <a:endParaRPr lang="en-US"/>
        </a:p>
      </dgm:t>
    </dgm:pt>
    <dgm:pt modelId="{61D866E3-8DD2-42C6-BFCB-50B1EDBC5E2F}" type="sibTrans" cxnId="{362EDCC8-DB86-47D6-873B-30772335C0DE}">
      <dgm:prSet/>
      <dgm:spPr/>
      <dgm:t>
        <a:bodyPr/>
        <a:lstStyle/>
        <a:p>
          <a:endParaRPr lang="en-US"/>
        </a:p>
      </dgm:t>
    </dgm:pt>
    <dgm:pt modelId="{434FEB80-9F5A-4C03-BBC9-95F718ECDC69}" type="pres">
      <dgm:prSet presAssocID="{6642C804-9DBA-4A5F-8402-C757E7999139}" presName="Name0" presStyleCnt="0">
        <dgm:presLayoutVars>
          <dgm:dir/>
          <dgm:animLvl val="lvl"/>
          <dgm:resizeHandles val="exact"/>
        </dgm:presLayoutVars>
      </dgm:prSet>
      <dgm:spPr/>
    </dgm:pt>
    <dgm:pt modelId="{FF7591E7-8A04-4665-ADC0-C28CCFC2EAAA}" type="pres">
      <dgm:prSet presAssocID="{2CE78311-80A2-4408-8A4C-5E4A6CD30C0B}" presName="parTxOnly" presStyleLbl="node1" presStyleIdx="0" presStyleCnt="2">
        <dgm:presLayoutVars>
          <dgm:chMax val="0"/>
          <dgm:chPref val="0"/>
          <dgm:bulletEnabled val="1"/>
        </dgm:presLayoutVars>
      </dgm:prSet>
      <dgm:spPr/>
    </dgm:pt>
    <dgm:pt modelId="{6006AC33-1805-4059-90BC-756C24FABF52}" type="pres">
      <dgm:prSet presAssocID="{05A59155-9E93-44B4-9264-E70AD205893C}" presName="parTxOnlySpace" presStyleCnt="0"/>
      <dgm:spPr/>
    </dgm:pt>
    <dgm:pt modelId="{D8A614CE-0642-475E-94B8-1C29D1CDEA33}" type="pres">
      <dgm:prSet presAssocID="{EE362B0B-B9F5-4790-A425-18EC36227ECA}" presName="parTxOnly" presStyleLbl="node1" presStyleIdx="1" presStyleCnt="2">
        <dgm:presLayoutVars>
          <dgm:chMax val="0"/>
          <dgm:chPref val="0"/>
          <dgm:bulletEnabled val="1"/>
        </dgm:presLayoutVars>
      </dgm:prSet>
      <dgm:spPr/>
    </dgm:pt>
  </dgm:ptLst>
  <dgm:cxnLst>
    <dgm:cxn modelId="{796B3303-E87B-42F4-9721-CA04E3E4F12A}" type="presOf" srcId="{2CE78311-80A2-4408-8A4C-5E4A6CD30C0B}" destId="{FF7591E7-8A04-4665-ADC0-C28CCFC2EAAA}" srcOrd="0" destOrd="0" presId="urn:microsoft.com/office/officeart/2005/8/layout/chevron1"/>
    <dgm:cxn modelId="{D9DF9842-2485-421A-A795-205B47A816A5}" srcId="{6642C804-9DBA-4A5F-8402-C757E7999139}" destId="{2CE78311-80A2-4408-8A4C-5E4A6CD30C0B}" srcOrd="0" destOrd="0" parTransId="{A030BB89-F6C6-45FE-B8AD-70C5AE118790}" sibTransId="{05A59155-9E93-44B4-9264-E70AD205893C}"/>
    <dgm:cxn modelId="{FC66656D-52BF-49C9-B22F-B689115CBEF3}" type="presOf" srcId="{6642C804-9DBA-4A5F-8402-C757E7999139}" destId="{434FEB80-9F5A-4C03-BBC9-95F718ECDC69}" srcOrd="0" destOrd="0" presId="urn:microsoft.com/office/officeart/2005/8/layout/chevron1"/>
    <dgm:cxn modelId="{1BC4CB8B-394E-4C5B-B980-FB3E9919C8D1}" type="presOf" srcId="{EE362B0B-B9F5-4790-A425-18EC36227ECA}" destId="{D8A614CE-0642-475E-94B8-1C29D1CDEA33}" srcOrd="0" destOrd="0" presId="urn:microsoft.com/office/officeart/2005/8/layout/chevron1"/>
    <dgm:cxn modelId="{362EDCC8-DB86-47D6-873B-30772335C0DE}" srcId="{6642C804-9DBA-4A5F-8402-C757E7999139}" destId="{EE362B0B-B9F5-4790-A425-18EC36227ECA}" srcOrd="1" destOrd="0" parTransId="{D2A551A4-64EA-4925-B728-B83DC8447DCE}" sibTransId="{61D866E3-8DD2-42C6-BFCB-50B1EDBC5E2F}"/>
    <dgm:cxn modelId="{8D9009A0-4EF8-49B1-A8D9-63B42A669A18}" type="presParOf" srcId="{434FEB80-9F5A-4C03-BBC9-95F718ECDC69}" destId="{FF7591E7-8A04-4665-ADC0-C28CCFC2EAAA}" srcOrd="0" destOrd="0" presId="urn:microsoft.com/office/officeart/2005/8/layout/chevron1"/>
    <dgm:cxn modelId="{C5F3E459-5B1F-4C59-B2B2-87F518124854}" type="presParOf" srcId="{434FEB80-9F5A-4C03-BBC9-95F718ECDC69}" destId="{6006AC33-1805-4059-90BC-756C24FABF52}" srcOrd="1" destOrd="0" presId="urn:microsoft.com/office/officeart/2005/8/layout/chevron1"/>
    <dgm:cxn modelId="{C94944AF-B557-42E1-8436-B9550C2ADBB0}" type="presParOf" srcId="{434FEB80-9F5A-4C03-BBC9-95F718ECDC69}" destId="{D8A614CE-0642-475E-94B8-1C29D1CDEA33}" srcOrd="2"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83260D-4F7D-4C31-AB64-8842198D6AB1}"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5B08EC1A-555A-496F-83A7-5BD460C845FD}" type="pres">
      <dgm:prSet presAssocID="{4C83260D-4F7D-4C31-AB64-8842198D6AB1}" presName="mainComposite" presStyleCnt="0">
        <dgm:presLayoutVars>
          <dgm:chPref val="1"/>
          <dgm:dir/>
          <dgm:animOne val="branch"/>
          <dgm:animLvl val="lvl"/>
          <dgm:resizeHandles val="exact"/>
        </dgm:presLayoutVars>
      </dgm:prSet>
      <dgm:spPr/>
    </dgm:pt>
    <dgm:pt modelId="{DA5F63F3-B80F-4B9D-A2A0-D04AF49F153B}" type="pres">
      <dgm:prSet presAssocID="{4C83260D-4F7D-4C31-AB64-8842198D6AB1}" presName="hierFlow" presStyleCnt="0"/>
      <dgm:spPr/>
    </dgm:pt>
    <dgm:pt modelId="{8C6E45AF-2955-4EB3-B8C6-2AEBBB32CB02}" type="pres">
      <dgm:prSet presAssocID="{4C83260D-4F7D-4C31-AB64-8842198D6AB1}" presName="hierChild1" presStyleCnt="0">
        <dgm:presLayoutVars>
          <dgm:chPref val="1"/>
          <dgm:animOne val="branch"/>
          <dgm:animLvl val="lvl"/>
        </dgm:presLayoutVars>
      </dgm:prSet>
      <dgm:spPr/>
    </dgm:pt>
    <dgm:pt modelId="{868F4DDA-B849-4D8F-9CFB-94D4081512D7}" type="pres">
      <dgm:prSet presAssocID="{4C83260D-4F7D-4C31-AB64-8842198D6AB1}" presName="bgShapesFlow" presStyleCnt="0"/>
      <dgm:spPr/>
    </dgm:pt>
  </dgm:ptLst>
  <dgm:cxnLst>
    <dgm:cxn modelId="{29F3715E-AC5C-40CB-8174-4EE3DD6291D9}" type="presOf" srcId="{4C83260D-4F7D-4C31-AB64-8842198D6AB1}" destId="{5B08EC1A-555A-496F-83A7-5BD460C845FD}" srcOrd="0" destOrd="0" presId="urn:microsoft.com/office/officeart/2005/8/layout/hierarchy6"/>
    <dgm:cxn modelId="{37410B51-863A-404C-ADDA-99DA701936AB}" type="presParOf" srcId="{5B08EC1A-555A-496F-83A7-5BD460C845FD}" destId="{DA5F63F3-B80F-4B9D-A2A0-D04AF49F153B}" srcOrd="0" destOrd="0" presId="urn:microsoft.com/office/officeart/2005/8/layout/hierarchy6"/>
    <dgm:cxn modelId="{18A9E128-A14A-4756-95AC-F02C255C94E9}" type="presParOf" srcId="{DA5F63F3-B80F-4B9D-A2A0-D04AF49F153B}" destId="{8C6E45AF-2955-4EB3-B8C6-2AEBBB32CB02}" srcOrd="0" destOrd="0" presId="urn:microsoft.com/office/officeart/2005/8/layout/hierarchy6"/>
    <dgm:cxn modelId="{5BC3C4ED-BB55-44A1-A437-FD8BF1F18630}" type="presParOf" srcId="{5B08EC1A-555A-496F-83A7-5BD460C845FD}" destId="{868F4DDA-B849-4D8F-9CFB-94D4081512D7}"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6642C804-9DBA-4A5F-8402-C757E7999139}" type="doc">
      <dgm:prSet loTypeId="urn:microsoft.com/office/officeart/2005/8/layout/vList2" loCatId="list" qsTypeId="urn:microsoft.com/office/officeart/2005/8/quickstyle/simple3" qsCatId="simple" csTypeId="urn:microsoft.com/office/officeart/2005/8/colors/accent1_2" csCatId="accent1" phldr="1"/>
      <dgm:spPr/>
    </dgm:pt>
    <dgm:pt modelId="{2CE78311-80A2-4408-8A4C-5E4A6CD30C0B}">
      <dgm:prSet phldrT="[Text]" custT="1"/>
      <dgm:spPr/>
      <dgm:t>
        <a:bodyPr/>
        <a:lstStyle/>
        <a:p>
          <a:pPr algn="just"/>
          <a:r>
            <a:rPr lang="en-US" sz="2000">
              <a:latin typeface="Arial" panose="020B0604020202020204" pitchFamily="34" charset="0"/>
              <a:cs typeface="Arial" panose="020B0604020202020204" pitchFamily="34" charset="0"/>
            </a:rPr>
            <a:t>Time limit to file acceptance to variations in Draft Order/objections before DRP – 30days.</a:t>
          </a:r>
        </a:p>
      </dgm:t>
    </dgm:pt>
    <dgm:pt modelId="{A030BB89-F6C6-45FE-B8AD-70C5AE118790}" type="parTrans" cxnId="{D9DF9842-2485-421A-A795-205B47A816A5}">
      <dgm:prSet/>
      <dgm:spPr/>
      <dgm:t>
        <a:bodyPr/>
        <a:lstStyle/>
        <a:p>
          <a:endParaRPr lang="en-US"/>
        </a:p>
      </dgm:t>
    </dgm:pt>
    <dgm:pt modelId="{05A59155-9E93-44B4-9264-E70AD205893C}" type="sibTrans" cxnId="{D9DF9842-2485-421A-A795-205B47A816A5}">
      <dgm:prSet/>
      <dgm:spPr/>
      <dgm:t>
        <a:bodyPr/>
        <a:lstStyle/>
        <a:p>
          <a:endParaRPr lang="en-US"/>
        </a:p>
      </dgm:t>
    </dgm:pt>
    <dgm:pt modelId="{EE362B0B-B9F5-4790-A425-18EC36227ECA}">
      <dgm:prSet phldrT="[Text]" custT="1"/>
      <dgm:spPr/>
      <dgm:t>
        <a:bodyPr/>
        <a:lstStyle/>
        <a:p>
          <a:pPr algn="just"/>
          <a:r>
            <a:rPr lang="en-US" sz="2000">
              <a:latin typeface="Arial" panose="020B0604020202020204" pitchFamily="34" charset="0"/>
              <a:cs typeface="Arial" panose="020B0604020202020204" pitchFamily="34" charset="0"/>
            </a:rPr>
            <a:t>If no objection is made/acceptance is given, final order should be passed within 1 month from the end of the month in which acceptance is received/30 days period expires.</a:t>
          </a:r>
        </a:p>
      </dgm:t>
    </dgm:pt>
    <dgm:pt modelId="{D2A551A4-64EA-4925-B728-B83DC8447DCE}" type="parTrans" cxnId="{362EDCC8-DB86-47D6-873B-30772335C0DE}">
      <dgm:prSet/>
      <dgm:spPr/>
      <dgm:t>
        <a:bodyPr/>
        <a:lstStyle/>
        <a:p>
          <a:endParaRPr lang="en-US"/>
        </a:p>
      </dgm:t>
    </dgm:pt>
    <dgm:pt modelId="{61D866E3-8DD2-42C6-BFCB-50B1EDBC5E2F}" type="sibTrans" cxnId="{362EDCC8-DB86-47D6-873B-30772335C0DE}">
      <dgm:prSet/>
      <dgm:spPr/>
      <dgm:t>
        <a:bodyPr/>
        <a:lstStyle/>
        <a:p>
          <a:endParaRPr lang="en-US"/>
        </a:p>
      </dgm:t>
    </dgm:pt>
    <dgm:pt modelId="{E7A579CA-B983-4FF7-901F-A47A1D4762F8}">
      <dgm:prSet phldrT="[Text]" custT="1"/>
      <dgm:spPr/>
      <dgm:t>
        <a:bodyPr/>
        <a:lstStyle/>
        <a:p>
          <a:pPr algn="just"/>
          <a:r>
            <a:rPr lang="en-US" sz="2000">
              <a:latin typeface="Arial" panose="020B0604020202020204" pitchFamily="34" charset="0"/>
              <a:cs typeface="Arial" panose="020B0604020202020204" pitchFamily="34" charset="0"/>
            </a:rPr>
            <a:t>DRP to issue directions within 9 months from the end of the month in which draft order is sent to the assessee.</a:t>
          </a:r>
        </a:p>
      </dgm:t>
    </dgm:pt>
    <dgm:pt modelId="{7DAB0D2F-8E7F-4458-8274-DC466D75F15F}" type="parTrans" cxnId="{D06326E7-2619-4087-88BE-0DA3FAA70033}">
      <dgm:prSet/>
      <dgm:spPr/>
      <dgm:t>
        <a:bodyPr/>
        <a:lstStyle/>
        <a:p>
          <a:endParaRPr lang="en-US"/>
        </a:p>
      </dgm:t>
    </dgm:pt>
    <dgm:pt modelId="{12DCD8D0-2F83-4212-8287-026E0D48B717}" type="sibTrans" cxnId="{D06326E7-2619-4087-88BE-0DA3FAA70033}">
      <dgm:prSet/>
      <dgm:spPr/>
      <dgm:t>
        <a:bodyPr/>
        <a:lstStyle/>
        <a:p>
          <a:endParaRPr lang="en-US"/>
        </a:p>
      </dgm:t>
    </dgm:pt>
    <dgm:pt modelId="{CE780FBC-E9C2-4114-9EAC-4735ED6DD04F}">
      <dgm:prSet phldrT="[Text]" custT="1"/>
      <dgm:spPr/>
      <dgm:t>
        <a:bodyPr/>
        <a:lstStyle/>
        <a:p>
          <a:pPr algn="just"/>
          <a:r>
            <a:rPr lang="en-US" sz="2000">
              <a:latin typeface="Arial" panose="020B0604020202020204" pitchFamily="34" charset="0"/>
              <a:cs typeface="Arial" panose="020B0604020202020204" pitchFamily="34" charset="0"/>
            </a:rPr>
            <a:t>AO to pass final order within one month from the end of the month in which direction is received.</a:t>
          </a:r>
        </a:p>
      </dgm:t>
    </dgm:pt>
    <dgm:pt modelId="{FD15D9A2-7B67-4CB7-9FC5-5A06FB9AFAC9}" type="parTrans" cxnId="{E20C6FE2-8917-4F25-9ECE-1CB5C2EAECB8}">
      <dgm:prSet/>
      <dgm:spPr/>
      <dgm:t>
        <a:bodyPr/>
        <a:lstStyle/>
        <a:p>
          <a:endParaRPr lang="en-US"/>
        </a:p>
      </dgm:t>
    </dgm:pt>
    <dgm:pt modelId="{D5DBD63C-13AD-42CA-BA59-B838EDC3353F}" type="sibTrans" cxnId="{E20C6FE2-8917-4F25-9ECE-1CB5C2EAECB8}">
      <dgm:prSet/>
      <dgm:spPr/>
      <dgm:t>
        <a:bodyPr/>
        <a:lstStyle/>
        <a:p>
          <a:endParaRPr lang="en-US"/>
        </a:p>
      </dgm:t>
    </dgm:pt>
    <dgm:pt modelId="{6C6326D0-14F6-4D18-A9B9-0354DB3CD7AD}" type="pres">
      <dgm:prSet presAssocID="{6642C804-9DBA-4A5F-8402-C757E7999139}" presName="linear" presStyleCnt="0">
        <dgm:presLayoutVars>
          <dgm:animLvl val="lvl"/>
          <dgm:resizeHandles val="exact"/>
        </dgm:presLayoutVars>
      </dgm:prSet>
      <dgm:spPr/>
    </dgm:pt>
    <dgm:pt modelId="{F092CF9F-081F-4D64-9354-C7D42F663BE1}" type="pres">
      <dgm:prSet presAssocID="{2CE78311-80A2-4408-8A4C-5E4A6CD30C0B}" presName="parentText" presStyleLbl="node1" presStyleIdx="0" presStyleCnt="4">
        <dgm:presLayoutVars>
          <dgm:chMax val="0"/>
          <dgm:bulletEnabled val="1"/>
        </dgm:presLayoutVars>
      </dgm:prSet>
      <dgm:spPr/>
    </dgm:pt>
    <dgm:pt modelId="{C7941376-127F-482E-AB00-79F54F4755ED}" type="pres">
      <dgm:prSet presAssocID="{05A59155-9E93-44B4-9264-E70AD205893C}" presName="spacer" presStyleCnt="0"/>
      <dgm:spPr/>
    </dgm:pt>
    <dgm:pt modelId="{BB6B9657-E59C-4651-8059-4CFA18F8CB81}" type="pres">
      <dgm:prSet presAssocID="{EE362B0B-B9F5-4790-A425-18EC36227ECA}" presName="parentText" presStyleLbl="node1" presStyleIdx="1" presStyleCnt="4">
        <dgm:presLayoutVars>
          <dgm:chMax val="0"/>
          <dgm:bulletEnabled val="1"/>
        </dgm:presLayoutVars>
      </dgm:prSet>
      <dgm:spPr/>
    </dgm:pt>
    <dgm:pt modelId="{0029C3DC-1F23-4469-A804-D14CC9AD527B}" type="pres">
      <dgm:prSet presAssocID="{61D866E3-8DD2-42C6-BFCB-50B1EDBC5E2F}" presName="spacer" presStyleCnt="0"/>
      <dgm:spPr/>
    </dgm:pt>
    <dgm:pt modelId="{422A44D3-C46B-47FB-BF17-01D0332EC254}" type="pres">
      <dgm:prSet presAssocID="{E7A579CA-B983-4FF7-901F-A47A1D4762F8}" presName="parentText" presStyleLbl="node1" presStyleIdx="2" presStyleCnt="4">
        <dgm:presLayoutVars>
          <dgm:chMax val="0"/>
          <dgm:bulletEnabled val="1"/>
        </dgm:presLayoutVars>
      </dgm:prSet>
      <dgm:spPr/>
    </dgm:pt>
    <dgm:pt modelId="{B64CC297-9C0D-4CB4-88B5-C32139286700}" type="pres">
      <dgm:prSet presAssocID="{12DCD8D0-2F83-4212-8287-026E0D48B717}" presName="spacer" presStyleCnt="0"/>
      <dgm:spPr/>
    </dgm:pt>
    <dgm:pt modelId="{FA7AF77E-32B3-42B5-9E83-99843F477609}" type="pres">
      <dgm:prSet presAssocID="{CE780FBC-E9C2-4114-9EAC-4735ED6DD04F}" presName="parentText" presStyleLbl="node1" presStyleIdx="3" presStyleCnt="4">
        <dgm:presLayoutVars>
          <dgm:chMax val="0"/>
          <dgm:bulletEnabled val="1"/>
        </dgm:presLayoutVars>
      </dgm:prSet>
      <dgm:spPr/>
    </dgm:pt>
  </dgm:ptLst>
  <dgm:cxnLst>
    <dgm:cxn modelId="{214A2606-6613-4DE9-B413-5C081C1A945A}" type="presOf" srcId="{CE780FBC-E9C2-4114-9EAC-4735ED6DD04F}" destId="{FA7AF77E-32B3-42B5-9E83-99843F477609}" srcOrd="0" destOrd="0" presId="urn:microsoft.com/office/officeart/2005/8/layout/vList2"/>
    <dgm:cxn modelId="{D9DF9842-2485-421A-A795-205B47A816A5}" srcId="{6642C804-9DBA-4A5F-8402-C757E7999139}" destId="{2CE78311-80A2-4408-8A4C-5E4A6CD30C0B}" srcOrd="0" destOrd="0" parTransId="{A030BB89-F6C6-45FE-B8AD-70C5AE118790}" sibTransId="{05A59155-9E93-44B4-9264-E70AD205893C}"/>
    <dgm:cxn modelId="{0597986E-ED6F-4AD2-AFB7-AD7592851BC9}" type="presOf" srcId="{6642C804-9DBA-4A5F-8402-C757E7999139}" destId="{6C6326D0-14F6-4D18-A9B9-0354DB3CD7AD}" srcOrd="0" destOrd="0" presId="urn:microsoft.com/office/officeart/2005/8/layout/vList2"/>
    <dgm:cxn modelId="{BBAED781-3A0C-42A2-A31B-0ECDC3BB7081}" type="presOf" srcId="{E7A579CA-B983-4FF7-901F-A47A1D4762F8}" destId="{422A44D3-C46B-47FB-BF17-01D0332EC254}" srcOrd="0" destOrd="0" presId="urn:microsoft.com/office/officeart/2005/8/layout/vList2"/>
    <dgm:cxn modelId="{09DA01BF-9928-4172-B4A9-7BE9E1401B89}" type="presOf" srcId="{2CE78311-80A2-4408-8A4C-5E4A6CD30C0B}" destId="{F092CF9F-081F-4D64-9354-C7D42F663BE1}" srcOrd="0" destOrd="0" presId="urn:microsoft.com/office/officeart/2005/8/layout/vList2"/>
    <dgm:cxn modelId="{362EDCC8-DB86-47D6-873B-30772335C0DE}" srcId="{6642C804-9DBA-4A5F-8402-C757E7999139}" destId="{EE362B0B-B9F5-4790-A425-18EC36227ECA}" srcOrd="1" destOrd="0" parTransId="{D2A551A4-64EA-4925-B728-B83DC8447DCE}" sibTransId="{61D866E3-8DD2-42C6-BFCB-50B1EDBC5E2F}"/>
    <dgm:cxn modelId="{7692E5CD-58AF-4B8A-A240-DA7EFFCB705F}" type="presOf" srcId="{EE362B0B-B9F5-4790-A425-18EC36227ECA}" destId="{BB6B9657-E59C-4651-8059-4CFA18F8CB81}" srcOrd="0" destOrd="0" presId="urn:microsoft.com/office/officeart/2005/8/layout/vList2"/>
    <dgm:cxn modelId="{E20C6FE2-8917-4F25-9ECE-1CB5C2EAECB8}" srcId="{6642C804-9DBA-4A5F-8402-C757E7999139}" destId="{CE780FBC-E9C2-4114-9EAC-4735ED6DD04F}" srcOrd="3" destOrd="0" parTransId="{FD15D9A2-7B67-4CB7-9FC5-5A06FB9AFAC9}" sibTransId="{D5DBD63C-13AD-42CA-BA59-B838EDC3353F}"/>
    <dgm:cxn modelId="{D06326E7-2619-4087-88BE-0DA3FAA70033}" srcId="{6642C804-9DBA-4A5F-8402-C757E7999139}" destId="{E7A579CA-B983-4FF7-901F-A47A1D4762F8}" srcOrd="2" destOrd="0" parTransId="{7DAB0D2F-8E7F-4458-8274-DC466D75F15F}" sibTransId="{12DCD8D0-2F83-4212-8287-026E0D48B717}"/>
    <dgm:cxn modelId="{10266E94-D173-4C46-85D9-7DC655AFEF87}" type="presParOf" srcId="{6C6326D0-14F6-4D18-A9B9-0354DB3CD7AD}" destId="{F092CF9F-081F-4D64-9354-C7D42F663BE1}" srcOrd="0" destOrd="0" presId="urn:microsoft.com/office/officeart/2005/8/layout/vList2"/>
    <dgm:cxn modelId="{C2DCBDFE-94A4-48EB-B28D-C7E3BF29A938}" type="presParOf" srcId="{6C6326D0-14F6-4D18-A9B9-0354DB3CD7AD}" destId="{C7941376-127F-482E-AB00-79F54F4755ED}" srcOrd="1" destOrd="0" presId="urn:microsoft.com/office/officeart/2005/8/layout/vList2"/>
    <dgm:cxn modelId="{8CDE9DD6-E471-42C6-86C4-0FB8E63F4B50}" type="presParOf" srcId="{6C6326D0-14F6-4D18-A9B9-0354DB3CD7AD}" destId="{BB6B9657-E59C-4651-8059-4CFA18F8CB81}" srcOrd="2" destOrd="0" presId="urn:microsoft.com/office/officeart/2005/8/layout/vList2"/>
    <dgm:cxn modelId="{3FE20C39-285C-4F6E-AC54-7016BB1F2A60}" type="presParOf" srcId="{6C6326D0-14F6-4D18-A9B9-0354DB3CD7AD}" destId="{0029C3DC-1F23-4469-A804-D14CC9AD527B}" srcOrd="3" destOrd="0" presId="urn:microsoft.com/office/officeart/2005/8/layout/vList2"/>
    <dgm:cxn modelId="{AE911955-DE90-490C-97F4-13B5CB7811C6}" type="presParOf" srcId="{6C6326D0-14F6-4D18-A9B9-0354DB3CD7AD}" destId="{422A44D3-C46B-47FB-BF17-01D0332EC254}" srcOrd="4" destOrd="0" presId="urn:microsoft.com/office/officeart/2005/8/layout/vList2"/>
    <dgm:cxn modelId="{9561ED07-9AD5-46D3-AB07-995D94986270}" type="presParOf" srcId="{6C6326D0-14F6-4D18-A9B9-0354DB3CD7AD}" destId="{B64CC297-9C0D-4CB4-88B5-C32139286700}" srcOrd="5" destOrd="0" presId="urn:microsoft.com/office/officeart/2005/8/layout/vList2"/>
    <dgm:cxn modelId="{7EA63BB5-00B0-43C6-B6D9-078C3DB8BE93}" type="presParOf" srcId="{6C6326D0-14F6-4D18-A9B9-0354DB3CD7AD}" destId="{FA7AF77E-32B3-42B5-9E83-99843F477609}" srcOrd="6"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6642C804-9DBA-4A5F-8402-C757E7999139}" type="doc">
      <dgm:prSet loTypeId="urn:microsoft.com/office/officeart/2005/8/layout/hProcess11" loCatId="process" qsTypeId="urn:microsoft.com/office/officeart/2005/8/quickstyle/simple3" qsCatId="simple" csTypeId="urn:microsoft.com/office/officeart/2005/8/colors/accent1_2" csCatId="accent1" phldr="1"/>
      <dgm:spPr/>
    </dgm:pt>
    <dgm:pt modelId="{CE780FBC-E9C2-4114-9EAC-4735ED6DD04F}">
      <dgm:prSet phldrT="[Text]" custT="1"/>
      <dgm:spPr/>
      <dgm:t>
        <a:bodyPr/>
        <a:lstStyle/>
        <a:p>
          <a:pPr algn="just"/>
          <a:r>
            <a:rPr lang="en-US" sz="2000">
              <a:latin typeface="Arial" panose="020B0604020202020204" pitchFamily="34" charset="0"/>
              <a:cs typeface="Arial" panose="020B0604020202020204" pitchFamily="34" charset="0"/>
            </a:rPr>
            <a:t>DRP cannot set aside and remand the matter back to AO for further enquiry.</a:t>
          </a:r>
        </a:p>
      </dgm:t>
    </dgm:pt>
    <dgm:pt modelId="{FD15D9A2-7B67-4CB7-9FC5-5A06FB9AFAC9}" type="parTrans" cxnId="{E20C6FE2-8917-4F25-9ECE-1CB5C2EAECB8}">
      <dgm:prSet/>
      <dgm:spPr/>
      <dgm:t>
        <a:bodyPr/>
        <a:lstStyle/>
        <a:p>
          <a:endParaRPr lang="en-US"/>
        </a:p>
      </dgm:t>
    </dgm:pt>
    <dgm:pt modelId="{D5DBD63C-13AD-42CA-BA59-B838EDC3353F}" type="sibTrans" cxnId="{E20C6FE2-8917-4F25-9ECE-1CB5C2EAECB8}">
      <dgm:prSet/>
      <dgm:spPr/>
      <dgm:t>
        <a:bodyPr/>
        <a:lstStyle/>
        <a:p>
          <a:endParaRPr lang="en-US"/>
        </a:p>
      </dgm:t>
    </dgm:pt>
    <dgm:pt modelId="{90483A1B-AB39-4DA4-A68E-494C75D212B0}">
      <dgm:prSet phldrT="[Text]" custT="1"/>
      <dgm:spPr/>
      <dgm:t>
        <a:bodyPr/>
        <a:lstStyle/>
        <a:p>
          <a:pPr algn="just"/>
          <a:r>
            <a:rPr lang="en-US" sz="2000">
              <a:latin typeface="Arial" panose="020B0604020202020204" pitchFamily="34" charset="0"/>
              <a:cs typeface="Arial" panose="020B0604020202020204" pitchFamily="34" charset="0"/>
            </a:rPr>
            <a:t>Difference of opinion – To be decided by the majority.</a:t>
          </a:r>
        </a:p>
      </dgm:t>
    </dgm:pt>
    <dgm:pt modelId="{27AA2A94-FB69-45FB-AA70-9D6502756B3A}" type="parTrans" cxnId="{22B93B8D-9A71-48C8-912E-AA14D486431E}">
      <dgm:prSet/>
      <dgm:spPr/>
      <dgm:t>
        <a:bodyPr/>
        <a:lstStyle/>
        <a:p>
          <a:endParaRPr lang="en-US"/>
        </a:p>
      </dgm:t>
    </dgm:pt>
    <dgm:pt modelId="{8BF409CA-2EE8-441C-9D43-419DD6B11BAD}" type="sibTrans" cxnId="{22B93B8D-9A71-48C8-912E-AA14D486431E}">
      <dgm:prSet/>
      <dgm:spPr/>
      <dgm:t>
        <a:bodyPr/>
        <a:lstStyle/>
        <a:p>
          <a:endParaRPr lang="en-US"/>
        </a:p>
      </dgm:t>
    </dgm:pt>
    <dgm:pt modelId="{F4F010DB-51B9-43DF-9121-3E25EF3D9242}">
      <dgm:prSet phldrT="[Text]" custT="1"/>
      <dgm:spPr/>
      <dgm:t>
        <a:bodyPr/>
        <a:lstStyle/>
        <a:p>
          <a:pPr algn="just"/>
          <a:r>
            <a:rPr lang="en-US" sz="2000">
              <a:latin typeface="Arial" panose="020B0604020202020204" pitchFamily="34" charset="0"/>
              <a:cs typeface="Arial" panose="020B0604020202020204" pitchFamily="34" charset="0"/>
            </a:rPr>
            <a:t>Directions are binding on AO.</a:t>
          </a:r>
        </a:p>
      </dgm:t>
    </dgm:pt>
    <dgm:pt modelId="{47027E04-FBDD-4BE4-9DA9-60CD8346EA9D}" type="parTrans" cxnId="{4CB89CCD-CAD4-4F80-B849-26A210923FFD}">
      <dgm:prSet/>
      <dgm:spPr/>
      <dgm:t>
        <a:bodyPr/>
        <a:lstStyle/>
        <a:p>
          <a:endParaRPr lang="en-US"/>
        </a:p>
      </dgm:t>
    </dgm:pt>
    <dgm:pt modelId="{02D94634-EBAD-417F-A413-73E78DF058D6}" type="sibTrans" cxnId="{4CB89CCD-CAD4-4F80-B849-26A210923FFD}">
      <dgm:prSet/>
      <dgm:spPr/>
      <dgm:t>
        <a:bodyPr/>
        <a:lstStyle/>
        <a:p>
          <a:endParaRPr lang="en-US"/>
        </a:p>
      </dgm:t>
    </dgm:pt>
    <dgm:pt modelId="{8D24DF42-C5E5-46C7-8D01-F1F2BD5C97E5}">
      <dgm:prSet phldrT="[Text]" custT="1"/>
      <dgm:spPr/>
      <dgm:t>
        <a:bodyPr/>
        <a:lstStyle/>
        <a:p>
          <a:pPr algn="just"/>
          <a:r>
            <a:rPr lang="en-US" sz="2000">
              <a:latin typeface="Arial" panose="020B0604020202020204" pitchFamily="34" charset="0"/>
              <a:cs typeface="Arial" panose="020B0604020202020204" pitchFamily="34" charset="0"/>
            </a:rPr>
            <a:t>Proceedings are not under faceless procedure.</a:t>
          </a:r>
        </a:p>
      </dgm:t>
    </dgm:pt>
    <dgm:pt modelId="{BDE41EB6-A7C0-48A1-A113-47B7A3CF15DC}" type="parTrans" cxnId="{EF77016C-14DE-481E-B266-C06C804AAF67}">
      <dgm:prSet/>
      <dgm:spPr/>
      <dgm:t>
        <a:bodyPr/>
        <a:lstStyle/>
        <a:p>
          <a:endParaRPr lang="en-US"/>
        </a:p>
      </dgm:t>
    </dgm:pt>
    <dgm:pt modelId="{1DD3E6F2-7BAF-4D05-8DCD-09945068F25F}" type="sibTrans" cxnId="{EF77016C-14DE-481E-B266-C06C804AAF67}">
      <dgm:prSet/>
      <dgm:spPr/>
      <dgm:t>
        <a:bodyPr/>
        <a:lstStyle/>
        <a:p>
          <a:endParaRPr lang="en-US"/>
        </a:p>
      </dgm:t>
    </dgm:pt>
    <dgm:pt modelId="{5366B770-0BD8-491A-8FC9-C3089EB4864B}">
      <dgm:prSet phldrT="[Text]" custT="1"/>
      <dgm:spPr/>
      <dgm:t>
        <a:bodyPr/>
        <a:lstStyle/>
        <a:p>
          <a:pPr algn="just"/>
          <a:r>
            <a:rPr lang="en-US" sz="2000">
              <a:latin typeface="Arial" panose="020B0604020202020204" pitchFamily="34" charset="0"/>
              <a:cs typeface="Arial" panose="020B0604020202020204" pitchFamily="34" charset="0"/>
            </a:rPr>
            <a:t>DRP reference not applicable to assessments done with the prior approval of PCIT/CIT</a:t>
          </a:r>
        </a:p>
      </dgm:t>
    </dgm:pt>
    <dgm:pt modelId="{EF21F2A1-3B18-449F-BB38-215E2A01494A}" type="parTrans" cxnId="{CA202EA8-8F93-4E1C-8445-CFCB37356156}">
      <dgm:prSet/>
      <dgm:spPr/>
      <dgm:t>
        <a:bodyPr/>
        <a:lstStyle/>
        <a:p>
          <a:endParaRPr lang="en-US"/>
        </a:p>
      </dgm:t>
    </dgm:pt>
    <dgm:pt modelId="{524F43DA-CAF5-4A56-B24A-6EFA4CBD087B}" type="sibTrans" cxnId="{CA202EA8-8F93-4E1C-8445-CFCB37356156}">
      <dgm:prSet/>
      <dgm:spPr/>
      <dgm:t>
        <a:bodyPr/>
        <a:lstStyle/>
        <a:p>
          <a:endParaRPr lang="en-US"/>
        </a:p>
      </dgm:t>
    </dgm:pt>
    <dgm:pt modelId="{BB81C3AA-E490-486C-AF7A-89C85DCD0B79}" type="pres">
      <dgm:prSet presAssocID="{6642C804-9DBA-4A5F-8402-C757E7999139}" presName="Name0" presStyleCnt="0">
        <dgm:presLayoutVars>
          <dgm:dir/>
          <dgm:resizeHandles val="exact"/>
        </dgm:presLayoutVars>
      </dgm:prSet>
      <dgm:spPr/>
    </dgm:pt>
    <dgm:pt modelId="{47FBC3BA-D3C1-4135-AF75-637D8FFD3428}" type="pres">
      <dgm:prSet presAssocID="{6642C804-9DBA-4A5F-8402-C757E7999139}" presName="arrow" presStyleLbl="bgShp" presStyleIdx="0" presStyleCnt="1"/>
      <dgm:spPr/>
    </dgm:pt>
    <dgm:pt modelId="{B322DAD1-9F0C-487E-AEF2-54AB83AF2566}" type="pres">
      <dgm:prSet presAssocID="{6642C804-9DBA-4A5F-8402-C757E7999139}" presName="points" presStyleCnt="0"/>
      <dgm:spPr/>
    </dgm:pt>
    <dgm:pt modelId="{6C8E106A-CAFF-4DD7-8DCC-EC350A669DFC}" type="pres">
      <dgm:prSet presAssocID="{CE780FBC-E9C2-4114-9EAC-4735ED6DD04F}" presName="compositeA" presStyleCnt="0"/>
      <dgm:spPr/>
    </dgm:pt>
    <dgm:pt modelId="{C71CDB29-C3CC-4290-9BB2-F3C23BAC7499}" type="pres">
      <dgm:prSet presAssocID="{CE780FBC-E9C2-4114-9EAC-4735ED6DD04F}" presName="textA" presStyleLbl="revTx" presStyleIdx="0" presStyleCnt="5">
        <dgm:presLayoutVars>
          <dgm:bulletEnabled val="1"/>
        </dgm:presLayoutVars>
      </dgm:prSet>
      <dgm:spPr/>
    </dgm:pt>
    <dgm:pt modelId="{1DE5BE80-9084-4733-AD3A-917E6C9B8435}" type="pres">
      <dgm:prSet presAssocID="{CE780FBC-E9C2-4114-9EAC-4735ED6DD04F}" presName="circleA" presStyleLbl="node1" presStyleIdx="0" presStyleCnt="5"/>
      <dgm:spPr/>
    </dgm:pt>
    <dgm:pt modelId="{D3DEA434-190A-4A4E-9405-8D04D3189DD8}" type="pres">
      <dgm:prSet presAssocID="{CE780FBC-E9C2-4114-9EAC-4735ED6DD04F}" presName="spaceA" presStyleCnt="0"/>
      <dgm:spPr/>
    </dgm:pt>
    <dgm:pt modelId="{19BF24A0-2D1E-4168-A220-1F40235099BA}" type="pres">
      <dgm:prSet presAssocID="{D5DBD63C-13AD-42CA-BA59-B838EDC3353F}" presName="space" presStyleCnt="0"/>
      <dgm:spPr/>
    </dgm:pt>
    <dgm:pt modelId="{2E2F0C4A-D0D1-48FE-9653-FF9D873562B2}" type="pres">
      <dgm:prSet presAssocID="{90483A1B-AB39-4DA4-A68E-494C75D212B0}" presName="compositeB" presStyleCnt="0"/>
      <dgm:spPr/>
    </dgm:pt>
    <dgm:pt modelId="{9ED40515-7F13-49B6-AB38-4F1163C7E36C}" type="pres">
      <dgm:prSet presAssocID="{90483A1B-AB39-4DA4-A68E-494C75D212B0}" presName="textB" presStyleLbl="revTx" presStyleIdx="1" presStyleCnt="5">
        <dgm:presLayoutVars>
          <dgm:bulletEnabled val="1"/>
        </dgm:presLayoutVars>
      </dgm:prSet>
      <dgm:spPr/>
    </dgm:pt>
    <dgm:pt modelId="{4519044F-40B2-46D2-B49A-2A9F7E1B17C8}" type="pres">
      <dgm:prSet presAssocID="{90483A1B-AB39-4DA4-A68E-494C75D212B0}" presName="circleB" presStyleLbl="node1" presStyleIdx="1" presStyleCnt="5"/>
      <dgm:spPr/>
    </dgm:pt>
    <dgm:pt modelId="{59CE7009-9895-47F9-BEB5-1CD9C7D8CD98}" type="pres">
      <dgm:prSet presAssocID="{90483A1B-AB39-4DA4-A68E-494C75D212B0}" presName="spaceB" presStyleCnt="0"/>
      <dgm:spPr/>
    </dgm:pt>
    <dgm:pt modelId="{3D2D417C-8342-468E-81DC-EB423AAE307F}" type="pres">
      <dgm:prSet presAssocID="{8BF409CA-2EE8-441C-9D43-419DD6B11BAD}" presName="space" presStyleCnt="0"/>
      <dgm:spPr/>
    </dgm:pt>
    <dgm:pt modelId="{3E1DC873-21AF-4E05-B4B0-6332EAFBA50F}" type="pres">
      <dgm:prSet presAssocID="{F4F010DB-51B9-43DF-9121-3E25EF3D9242}" presName="compositeA" presStyleCnt="0"/>
      <dgm:spPr/>
    </dgm:pt>
    <dgm:pt modelId="{42A25535-155F-41F1-8BF4-8E9FA56E5049}" type="pres">
      <dgm:prSet presAssocID="{F4F010DB-51B9-43DF-9121-3E25EF3D9242}" presName="textA" presStyleLbl="revTx" presStyleIdx="2" presStyleCnt="5">
        <dgm:presLayoutVars>
          <dgm:bulletEnabled val="1"/>
        </dgm:presLayoutVars>
      </dgm:prSet>
      <dgm:spPr/>
    </dgm:pt>
    <dgm:pt modelId="{2DFDF30D-ADA4-4B8B-A3ED-D0A66FEDC780}" type="pres">
      <dgm:prSet presAssocID="{F4F010DB-51B9-43DF-9121-3E25EF3D9242}" presName="circleA" presStyleLbl="node1" presStyleIdx="2" presStyleCnt="5"/>
      <dgm:spPr/>
    </dgm:pt>
    <dgm:pt modelId="{1ECD5657-E61E-4DA0-A056-B5F0911B2963}" type="pres">
      <dgm:prSet presAssocID="{F4F010DB-51B9-43DF-9121-3E25EF3D9242}" presName="spaceA" presStyleCnt="0"/>
      <dgm:spPr/>
    </dgm:pt>
    <dgm:pt modelId="{5A08B1FE-0F0F-4914-A215-89544F5EEDB1}" type="pres">
      <dgm:prSet presAssocID="{02D94634-EBAD-417F-A413-73E78DF058D6}" presName="space" presStyleCnt="0"/>
      <dgm:spPr/>
    </dgm:pt>
    <dgm:pt modelId="{9331A4AB-CC3A-4008-B92C-384E9DC8CD86}" type="pres">
      <dgm:prSet presAssocID="{8D24DF42-C5E5-46C7-8D01-F1F2BD5C97E5}" presName="compositeB" presStyleCnt="0"/>
      <dgm:spPr/>
    </dgm:pt>
    <dgm:pt modelId="{F895DD5A-52EF-47DB-A2E2-F8F770A8415E}" type="pres">
      <dgm:prSet presAssocID="{8D24DF42-C5E5-46C7-8D01-F1F2BD5C97E5}" presName="textB" presStyleLbl="revTx" presStyleIdx="3" presStyleCnt="5">
        <dgm:presLayoutVars>
          <dgm:bulletEnabled val="1"/>
        </dgm:presLayoutVars>
      </dgm:prSet>
      <dgm:spPr/>
    </dgm:pt>
    <dgm:pt modelId="{50A9A4D5-2D4F-4A18-AA18-82955A72952E}" type="pres">
      <dgm:prSet presAssocID="{8D24DF42-C5E5-46C7-8D01-F1F2BD5C97E5}" presName="circleB" presStyleLbl="node1" presStyleIdx="3" presStyleCnt="5"/>
      <dgm:spPr/>
    </dgm:pt>
    <dgm:pt modelId="{E1990D65-14EA-40CB-8D2E-E82A92A14C11}" type="pres">
      <dgm:prSet presAssocID="{8D24DF42-C5E5-46C7-8D01-F1F2BD5C97E5}" presName="spaceB" presStyleCnt="0"/>
      <dgm:spPr/>
    </dgm:pt>
    <dgm:pt modelId="{082D1654-D66E-4E2D-8A04-890688D561C3}" type="pres">
      <dgm:prSet presAssocID="{1DD3E6F2-7BAF-4D05-8DCD-09945068F25F}" presName="space" presStyleCnt="0"/>
      <dgm:spPr/>
    </dgm:pt>
    <dgm:pt modelId="{7605E829-2A3B-4A1B-B3E3-34E0B821E843}" type="pres">
      <dgm:prSet presAssocID="{5366B770-0BD8-491A-8FC9-C3089EB4864B}" presName="compositeA" presStyleCnt="0"/>
      <dgm:spPr/>
    </dgm:pt>
    <dgm:pt modelId="{01D9A375-763D-4882-ACA0-A48208B3229F}" type="pres">
      <dgm:prSet presAssocID="{5366B770-0BD8-491A-8FC9-C3089EB4864B}" presName="textA" presStyleLbl="revTx" presStyleIdx="4" presStyleCnt="5">
        <dgm:presLayoutVars>
          <dgm:bulletEnabled val="1"/>
        </dgm:presLayoutVars>
      </dgm:prSet>
      <dgm:spPr/>
    </dgm:pt>
    <dgm:pt modelId="{0C4B8380-F4CD-4DF3-A189-E538211D93DE}" type="pres">
      <dgm:prSet presAssocID="{5366B770-0BD8-491A-8FC9-C3089EB4864B}" presName="circleA" presStyleLbl="node1" presStyleIdx="4" presStyleCnt="5"/>
      <dgm:spPr/>
    </dgm:pt>
    <dgm:pt modelId="{20180FE0-C814-4288-AC8F-E5A7F64B92F9}" type="pres">
      <dgm:prSet presAssocID="{5366B770-0BD8-491A-8FC9-C3089EB4864B}" presName="spaceA" presStyleCnt="0"/>
      <dgm:spPr/>
    </dgm:pt>
  </dgm:ptLst>
  <dgm:cxnLst>
    <dgm:cxn modelId="{6F106426-834B-48F0-9C41-B677B422E59B}" type="presOf" srcId="{CE780FBC-E9C2-4114-9EAC-4735ED6DD04F}" destId="{C71CDB29-C3CC-4290-9BB2-F3C23BAC7499}" srcOrd="0" destOrd="0" presId="urn:microsoft.com/office/officeart/2005/8/layout/hProcess11"/>
    <dgm:cxn modelId="{3BDD3030-E403-44C8-8EE7-31CAB1C915B4}" type="presOf" srcId="{90483A1B-AB39-4DA4-A68E-494C75D212B0}" destId="{9ED40515-7F13-49B6-AB38-4F1163C7E36C}" srcOrd="0" destOrd="0" presId="urn:microsoft.com/office/officeart/2005/8/layout/hProcess11"/>
    <dgm:cxn modelId="{EF77016C-14DE-481E-B266-C06C804AAF67}" srcId="{6642C804-9DBA-4A5F-8402-C757E7999139}" destId="{8D24DF42-C5E5-46C7-8D01-F1F2BD5C97E5}" srcOrd="3" destOrd="0" parTransId="{BDE41EB6-A7C0-48A1-A113-47B7A3CF15DC}" sibTransId="{1DD3E6F2-7BAF-4D05-8DCD-09945068F25F}"/>
    <dgm:cxn modelId="{22B93B8D-9A71-48C8-912E-AA14D486431E}" srcId="{6642C804-9DBA-4A5F-8402-C757E7999139}" destId="{90483A1B-AB39-4DA4-A68E-494C75D212B0}" srcOrd="1" destOrd="0" parTransId="{27AA2A94-FB69-45FB-AA70-9D6502756B3A}" sibTransId="{8BF409CA-2EE8-441C-9D43-419DD6B11BAD}"/>
    <dgm:cxn modelId="{F9C0E18E-7732-4DB1-8AE3-022236F7BD44}" type="presOf" srcId="{F4F010DB-51B9-43DF-9121-3E25EF3D9242}" destId="{42A25535-155F-41F1-8BF4-8E9FA56E5049}" srcOrd="0" destOrd="0" presId="urn:microsoft.com/office/officeart/2005/8/layout/hProcess11"/>
    <dgm:cxn modelId="{CA202EA8-8F93-4E1C-8445-CFCB37356156}" srcId="{6642C804-9DBA-4A5F-8402-C757E7999139}" destId="{5366B770-0BD8-491A-8FC9-C3089EB4864B}" srcOrd="4" destOrd="0" parTransId="{EF21F2A1-3B18-449F-BB38-215E2A01494A}" sibTransId="{524F43DA-CAF5-4A56-B24A-6EFA4CBD087B}"/>
    <dgm:cxn modelId="{DEA7E1B0-8F6C-46A2-9488-FC8ED290ED2F}" type="presOf" srcId="{8D24DF42-C5E5-46C7-8D01-F1F2BD5C97E5}" destId="{F895DD5A-52EF-47DB-A2E2-F8F770A8415E}" srcOrd="0" destOrd="0" presId="urn:microsoft.com/office/officeart/2005/8/layout/hProcess11"/>
    <dgm:cxn modelId="{47CD42B5-31DA-4FC6-BBD9-BD70CFA1A1E3}" type="presOf" srcId="{5366B770-0BD8-491A-8FC9-C3089EB4864B}" destId="{01D9A375-763D-4882-ACA0-A48208B3229F}" srcOrd="0" destOrd="0" presId="urn:microsoft.com/office/officeart/2005/8/layout/hProcess11"/>
    <dgm:cxn modelId="{4CB89CCD-CAD4-4F80-B849-26A210923FFD}" srcId="{6642C804-9DBA-4A5F-8402-C757E7999139}" destId="{F4F010DB-51B9-43DF-9121-3E25EF3D9242}" srcOrd="2" destOrd="0" parTransId="{47027E04-FBDD-4BE4-9DA9-60CD8346EA9D}" sibTransId="{02D94634-EBAD-417F-A413-73E78DF058D6}"/>
    <dgm:cxn modelId="{85AFF3CD-4B5A-4A37-B73D-8D368722EDA2}" type="presOf" srcId="{6642C804-9DBA-4A5F-8402-C757E7999139}" destId="{BB81C3AA-E490-486C-AF7A-89C85DCD0B79}" srcOrd="0" destOrd="0" presId="urn:microsoft.com/office/officeart/2005/8/layout/hProcess11"/>
    <dgm:cxn modelId="{E20C6FE2-8917-4F25-9ECE-1CB5C2EAECB8}" srcId="{6642C804-9DBA-4A5F-8402-C757E7999139}" destId="{CE780FBC-E9C2-4114-9EAC-4735ED6DD04F}" srcOrd="0" destOrd="0" parTransId="{FD15D9A2-7B67-4CB7-9FC5-5A06FB9AFAC9}" sibTransId="{D5DBD63C-13AD-42CA-BA59-B838EDC3353F}"/>
    <dgm:cxn modelId="{3EA57674-EE1D-4AE2-9B73-D5A61504C54B}" type="presParOf" srcId="{BB81C3AA-E490-486C-AF7A-89C85DCD0B79}" destId="{47FBC3BA-D3C1-4135-AF75-637D8FFD3428}" srcOrd="0" destOrd="0" presId="urn:microsoft.com/office/officeart/2005/8/layout/hProcess11"/>
    <dgm:cxn modelId="{F0495322-7199-4C62-878C-188AE2BC0F19}" type="presParOf" srcId="{BB81C3AA-E490-486C-AF7A-89C85DCD0B79}" destId="{B322DAD1-9F0C-487E-AEF2-54AB83AF2566}" srcOrd="1" destOrd="0" presId="urn:microsoft.com/office/officeart/2005/8/layout/hProcess11"/>
    <dgm:cxn modelId="{E18D1D7E-51BC-4884-8831-E6F3B966AF77}" type="presParOf" srcId="{B322DAD1-9F0C-487E-AEF2-54AB83AF2566}" destId="{6C8E106A-CAFF-4DD7-8DCC-EC350A669DFC}" srcOrd="0" destOrd="0" presId="urn:microsoft.com/office/officeart/2005/8/layout/hProcess11"/>
    <dgm:cxn modelId="{4321404B-342A-4913-89DF-6A865389F056}" type="presParOf" srcId="{6C8E106A-CAFF-4DD7-8DCC-EC350A669DFC}" destId="{C71CDB29-C3CC-4290-9BB2-F3C23BAC7499}" srcOrd="0" destOrd="0" presId="urn:microsoft.com/office/officeart/2005/8/layout/hProcess11"/>
    <dgm:cxn modelId="{FB78A021-957F-401F-BF5D-425DAA625C58}" type="presParOf" srcId="{6C8E106A-CAFF-4DD7-8DCC-EC350A669DFC}" destId="{1DE5BE80-9084-4733-AD3A-917E6C9B8435}" srcOrd="1" destOrd="0" presId="urn:microsoft.com/office/officeart/2005/8/layout/hProcess11"/>
    <dgm:cxn modelId="{6384A34D-B854-43EE-9505-F1235553404E}" type="presParOf" srcId="{6C8E106A-CAFF-4DD7-8DCC-EC350A669DFC}" destId="{D3DEA434-190A-4A4E-9405-8D04D3189DD8}" srcOrd="2" destOrd="0" presId="urn:microsoft.com/office/officeart/2005/8/layout/hProcess11"/>
    <dgm:cxn modelId="{AB9AD845-4D03-4904-9F83-6300BE3A1239}" type="presParOf" srcId="{B322DAD1-9F0C-487E-AEF2-54AB83AF2566}" destId="{19BF24A0-2D1E-4168-A220-1F40235099BA}" srcOrd="1" destOrd="0" presId="urn:microsoft.com/office/officeart/2005/8/layout/hProcess11"/>
    <dgm:cxn modelId="{29AD3ABA-149E-4E8C-9478-EB367E3F3901}" type="presParOf" srcId="{B322DAD1-9F0C-487E-AEF2-54AB83AF2566}" destId="{2E2F0C4A-D0D1-48FE-9653-FF9D873562B2}" srcOrd="2" destOrd="0" presId="urn:microsoft.com/office/officeart/2005/8/layout/hProcess11"/>
    <dgm:cxn modelId="{271F04E6-436C-4761-B684-482D2EF89FDF}" type="presParOf" srcId="{2E2F0C4A-D0D1-48FE-9653-FF9D873562B2}" destId="{9ED40515-7F13-49B6-AB38-4F1163C7E36C}" srcOrd="0" destOrd="0" presId="urn:microsoft.com/office/officeart/2005/8/layout/hProcess11"/>
    <dgm:cxn modelId="{2856AB28-37A8-479C-B26A-5ECA8EC66438}" type="presParOf" srcId="{2E2F0C4A-D0D1-48FE-9653-FF9D873562B2}" destId="{4519044F-40B2-46D2-B49A-2A9F7E1B17C8}" srcOrd="1" destOrd="0" presId="urn:microsoft.com/office/officeart/2005/8/layout/hProcess11"/>
    <dgm:cxn modelId="{346E267F-2735-4FFC-BCD5-D9D8823BB635}" type="presParOf" srcId="{2E2F0C4A-D0D1-48FE-9653-FF9D873562B2}" destId="{59CE7009-9895-47F9-BEB5-1CD9C7D8CD98}" srcOrd="2" destOrd="0" presId="urn:microsoft.com/office/officeart/2005/8/layout/hProcess11"/>
    <dgm:cxn modelId="{6AE9B659-4FFD-4B97-A910-4299399A8210}" type="presParOf" srcId="{B322DAD1-9F0C-487E-AEF2-54AB83AF2566}" destId="{3D2D417C-8342-468E-81DC-EB423AAE307F}" srcOrd="3" destOrd="0" presId="urn:microsoft.com/office/officeart/2005/8/layout/hProcess11"/>
    <dgm:cxn modelId="{00685191-6D63-428A-9AB6-EC90F86B710E}" type="presParOf" srcId="{B322DAD1-9F0C-487E-AEF2-54AB83AF2566}" destId="{3E1DC873-21AF-4E05-B4B0-6332EAFBA50F}" srcOrd="4" destOrd="0" presId="urn:microsoft.com/office/officeart/2005/8/layout/hProcess11"/>
    <dgm:cxn modelId="{96BEB584-03FB-451E-A985-919F801F7C33}" type="presParOf" srcId="{3E1DC873-21AF-4E05-B4B0-6332EAFBA50F}" destId="{42A25535-155F-41F1-8BF4-8E9FA56E5049}" srcOrd="0" destOrd="0" presId="urn:microsoft.com/office/officeart/2005/8/layout/hProcess11"/>
    <dgm:cxn modelId="{E0CF949D-583D-4A61-B71E-D1F8DAD05FF4}" type="presParOf" srcId="{3E1DC873-21AF-4E05-B4B0-6332EAFBA50F}" destId="{2DFDF30D-ADA4-4B8B-A3ED-D0A66FEDC780}" srcOrd="1" destOrd="0" presId="urn:microsoft.com/office/officeart/2005/8/layout/hProcess11"/>
    <dgm:cxn modelId="{B61F5BCF-D19E-4895-87C6-F2B8B1CD0D17}" type="presParOf" srcId="{3E1DC873-21AF-4E05-B4B0-6332EAFBA50F}" destId="{1ECD5657-E61E-4DA0-A056-B5F0911B2963}" srcOrd="2" destOrd="0" presId="urn:microsoft.com/office/officeart/2005/8/layout/hProcess11"/>
    <dgm:cxn modelId="{8129CB43-0F13-4E44-A4C4-2AA11912B8F9}" type="presParOf" srcId="{B322DAD1-9F0C-487E-AEF2-54AB83AF2566}" destId="{5A08B1FE-0F0F-4914-A215-89544F5EEDB1}" srcOrd="5" destOrd="0" presId="urn:microsoft.com/office/officeart/2005/8/layout/hProcess11"/>
    <dgm:cxn modelId="{F3F04069-876F-431E-B80A-94985EE27700}" type="presParOf" srcId="{B322DAD1-9F0C-487E-AEF2-54AB83AF2566}" destId="{9331A4AB-CC3A-4008-B92C-384E9DC8CD86}" srcOrd="6" destOrd="0" presId="urn:microsoft.com/office/officeart/2005/8/layout/hProcess11"/>
    <dgm:cxn modelId="{B1AD5636-9642-4FCC-ADEC-04780B3E07D2}" type="presParOf" srcId="{9331A4AB-CC3A-4008-B92C-384E9DC8CD86}" destId="{F895DD5A-52EF-47DB-A2E2-F8F770A8415E}" srcOrd="0" destOrd="0" presId="urn:microsoft.com/office/officeart/2005/8/layout/hProcess11"/>
    <dgm:cxn modelId="{0AE1BFA5-18FB-44D0-A12A-BB84E9EDF966}" type="presParOf" srcId="{9331A4AB-CC3A-4008-B92C-384E9DC8CD86}" destId="{50A9A4D5-2D4F-4A18-AA18-82955A72952E}" srcOrd="1" destOrd="0" presId="urn:microsoft.com/office/officeart/2005/8/layout/hProcess11"/>
    <dgm:cxn modelId="{9812F9BD-ADDC-4094-A65C-F6E99111078E}" type="presParOf" srcId="{9331A4AB-CC3A-4008-B92C-384E9DC8CD86}" destId="{E1990D65-14EA-40CB-8D2E-E82A92A14C11}" srcOrd="2" destOrd="0" presId="urn:microsoft.com/office/officeart/2005/8/layout/hProcess11"/>
    <dgm:cxn modelId="{89A11888-46D8-4272-9EE3-51E103B99206}" type="presParOf" srcId="{B322DAD1-9F0C-487E-AEF2-54AB83AF2566}" destId="{082D1654-D66E-4E2D-8A04-890688D561C3}" srcOrd="7" destOrd="0" presId="urn:microsoft.com/office/officeart/2005/8/layout/hProcess11"/>
    <dgm:cxn modelId="{6238BDEE-8859-4C73-8CE8-C3434A325482}" type="presParOf" srcId="{B322DAD1-9F0C-487E-AEF2-54AB83AF2566}" destId="{7605E829-2A3B-4A1B-B3E3-34E0B821E843}" srcOrd="8" destOrd="0" presId="urn:microsoft.com/office/officeart/2005/8/layout/hProcess11"/>
    <dgm:cxn modelId="{786D061E-EBD2-4A46-AF82-737FFEA06CDA}" type="presParOf" srcId="{7605E829-2A3B-4A1B-B3E3-34E0B821E843}" destId="{01D9A375-763D-4882-ACA0-A48208B3229F}" srcOrd="0" destOrd="0" presId="urn:microsoft.com/office/officeart/2005/8/layout/hProcess11"/>
    <dgm:cxn modelId="{B9B32FCC-0CF4-45D6-AC99-B5639F6DCDF8}" type="presParOf" srcId="{7605E829-2A3B-4A1B-B3E3-34E0B821E843}" destId="{0C4B8380-F4CD-4DF3-A189-E538211D93DE}" srcOrd="1" destOrd="0" presId="urn:microsoft.com/office/officeart/2005/8/layout/hProcess11"/>
    <dgm:cxn modelId="{266BFE56-7324-4B49-B201-7E5FCFEB47F3}" type="presParOf" srcId="{7605E829-2A3B-4A1B-B3E3-34E0B821E843}" destId="{20180FE0-C814-4288-AC8F-E5A7F64B92F9}" srcOrd="2" destOrd="0" presId="urn:microsoft.com/office/officeart/2005/8/layout/hProcess1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FAD6EEE5-E673-492E-B0BA-D5E3B757DB90}">
      <dgm:prSet phldrT="[Text]" custT="1"/>
      <dgm:spPr/>
      <dgm:t>
        <a:bodyPr/>
        <a:lstStyle/>
        <a:p>
          <a:pPr algn="just"/>
          <a:r>
            <a:rPr lang="en-US" sz="2000" b="1" u="sng">
              <a:latin typeface="Arial" panose="020B0604020202020204" pitchFamily="34" charset="0"/>
              <a:cs typeface="Arial" panose="020B0604020202020204" pitchFamily="34" charset="0"/>
            </a:rPr>
            <a:t>Outer time limit for completing the assessment </a:t>
          </a:r>
        </a:p>
      </dgm:t>
    </dgm:pt>
    <dgm:pt modelId="{A09AE572-2A96-432D-AD6F-8E7B714B4286}" type="parTrans" cxnId="{528A2C6A-6E82-4E21-AE8D-EBB306F000A5}">
      <dgm:prSet/>
      <dgm:spPr/>
      <dgm:t>
        <a:bodyPr/>
        <a:lstStyle/>
        <a:p>
          <a:endParaRPr lang="en-US"/>
        </a:p>
      </dgm:t>
    </dgm:pt>
    <dgm:pt modelId="{EB43A3F4-4313-4939-8652-0A13268C025E}" type="sibTrans" cxnId="{528A2C6A-6E82-4E21-AE8D-EBB306F000A5}">
      <dgm:prSet/>
      <dgm:spPr/>
      <dgm:t>
        <a:bodyPr/>
        <a:lstStyle/>
        <a:p>
          <a:endParaRPr lang="en-US"/>
        </a:p>
      </dgm:t>
    </dgm:pt>
    <dgm:pt modelId="{3812A601-E315-431D-9351-A7F4DBC1EA94}">
      <dgm:prSet phldrT="[Text]" custT="1"/>
      <dgm:spPr/>
      <dgm:t>
        <a:bodyPr/>
        <a:lstStyle/>
        <a:p>
          <a:pPr algn="just"/>
          <a:r>
            <a:rPr lang="en-US" sz="2000" b="0" u="none">
              <a:latin typeface="Arial" panose="020B0604020202020204" pitchFamily="34" charset="0"/>
              <a:cs typeface="Arial" panose="020B0604020202020204" pitchFamily="34" charset="0"/>
            </a:rPr>
            <a:t>The Madras High Court in </a:t>
          </a:r>
          <a:r>
            <a:rPr lang="en-US" sz="2000" b="1" i="0" u="none">
              <a:latin typeface="Arial" panose="020B0604020202020204" pitchFamily="34" charset="0"/>
              <a:cs typeface="Arial" panose="020B0604020202020204" pitchFamily="34" charset="0"/>
            </a:rPr>
            <a:t>Roca Bathroom Products Private Limited [(</a:t>
          </a:r>
          <a:r>
            <a:rPr lang="da-DK" sz="2000" b="1" i="0">
              <a:latin typeface="Arial" panose="020B0604020202020204" pitchFamily="34" charset="0"/>
              <a:cs typeface="Arial" panose="020B0604020202020204" pitchFamily="34" charset="0"/>
            </a:rPr>
            <a:t>2022) 445 ITR 537 (Mad)]</a:t>
          </a:r>
          <a:r>
            <a:rPr lang="en-US" sz="2000" b="0" i="0" u="none">
              <a:latin typeface="Arial" panose="020B0604020202020204" pitchFamily="34" charset="0"/>
              <a:cs typeface="Arial" panose="020B0604020202020204" pitchFamily="34" charset="0"/>
            </a:rPr>
            <a:t>, the court held that t</a:t>
          </a:r>
          <a:r>
            <a:rPr lang="en-US" sz="2000" b="0" i="0">
              <a:latin typeface="Arial" panose="020B0604020202020204" pitchFamily="34" charset="0"/>
              <a:cs typeface="Arial" panose="020B0604020202020204" pitchFamily="34" charset="0"/>
            </a:rPr>
            <a:t>he outer time limit of 33 months in case of reference to TPO under Section 153, would not refer to draft order, but only to final order and hence, the entire proceedings would have to be concluded within the time limits prescribed. </a:t>
          </a:r>
          <a:endParaRPr lang="en-US" sz="2000" b="0" u="none">
            <a:latin typeface="Arial" panose="020B0604020202020204" pitchFamily="34" charset="0"/>
            <a:cs typeface="Arial" panose="020B0604020202020204" pitchFamily="34" charset="0"/>
          </a:endParaRPr>
        </a:p>
      </dgm:t>
    </dgm:pt>
    <dgm:pt modelId="{67A5B4D6-966D-43C5-A0AA-AF4477A12DE9}" type="parTrans" cxnId="{9D2C1C68-13F0-4EAD-AF8C-2A0AD8906A3A}">
      <dgm:prSet/>
      <dgm:spPr/>
      <dgm:t>
        <a:bodyPr/>
        <a:lstStyle/>
        <a:p>
          <a:endParaRPr lang="en-IN"/>
        </a:p>
      </dgm:t>
    </dgm:pt>
    <dgm:pt modelId="{B01DA4ED-E1B1-4E3A-BE3E-D15D1993AFC2}" type="sibTrans" cxnId="{9D2C1C68-13F0-4EAD-AF8C-2A0AD8906A3A}">
      <dgm:prSet/>
      <dgm:spPr/>
      <dgm:t>
        <a:bodyPr/>
        <a:lstStyle/>
        <a:p>
          <a:endParaRPr lang="en-IN"/>
        </a:p>
      </dgm:t>
    </dgm:pt>
    <dgm:pt modelId="{293146BB-E060-4464-A33F-0BBBE2363E6C}">
      <dgm:prSet phldrT="[Text]" custT="1"/>
      <dgm:spPr/>
      <dgm:t>
        <a:bodyPr/>
        <a:lstStyle/>
        <a:p>
          <a:pPr algn="just"/>
          <a:r>
            <a:rPr lang="en-US" sz="2000" b="0" u="none">
              <a:latin typeface="Arial" panose="020B0604020202020204" pitchFamily="34" charset="0"/>
              <a:cs typeface="Arial" panose="020B0604020202020204" pitchFamily="34" charset="0"/>
            </a:rPr>
            <a:t>The matter is pending before Supreme Court and the operation of the same has been stayed.</a:t>
          </a:r>
        </a:p>
      </dgm:t>
    </dgm:pt>
    <dgm:pt modelId="{3F697D85-DE0F-4F83-AAAA-53BBA34B8CB2}" type="parTrans" cxnId="{DC56D6CF-1149-42E5-8F59-B5B1B973D45F}">
      <dgm:prSet/>
      <dgm:spPr/>
      <dgm:t>
        <a:bodyPr/>
        <a:lstStyle/>
        <a:p>
          <a:endParaRPr lang="en-US"/>
        </a:p>
      </dgm:t>
    </dgm:pt>
    <dgm:pt modelId="{E61248C8-F8AE-40A5-B9B6-7B3C8A7D988A}" type="sibTrans" cxnId="{DC56D6CF-1149-42E5-8F59-B5B1B973D45F}">
      <dgm:prSet/>
      <dgm:spPr/>
      <dgm:t>
        <a:bodyPr/>
        <a:lstStyle/>
        <a:p>
          <a:endParaRPr lang="en-US"/>
        </a:p>
      </dgm:t>
    </dgm:pt>
    <dgm:pt modelId="{4D6C3777-D55F-4AF3-8F7E-2AB97959A6E0}">
      <dgm:prSet phldrT="[Text]" custT="1"/>
      <dgm:spPr/>
      <dgm:t>
        <a:bodyPr/>
        <a:lstStyle/>
        <a:p>
          <a:pPr algn="just"/>
          <a:r>
            <a:rPr lang="en-US" sz="2000" b="1" u="sng">
              <a:latin typeface="Arial" panose="020B0604020202020204" pitchFamily="34" charset="0"/>
              <a:cs typeface="Arial" panose="020B0604020202020204" pitchFamily="34" charset="0"/>
            </a:rPr>
            <a:t>Shelf Drilling </a:t>
          </a:r>
          <a:r>
            <a:rPr lang="pt-BR" sz="2000" b="1" u="sng">
              <a:latin typeface="Arial" panose="020B0604020202020204" pitchFamily="34" charset="0"/>
              <a:cs typeface="Arial" panose="020B0604020202020204" pitchFamily="34" charset="0"/>
            </a:rPr>
            <a:t>[(2023) 457 ITR 161 (Bom)]</a:t>
          </a:r>
          <a:r>
            <a:rPr lang="pt-BR" sz="2000" b="0" u="none">
              <a:latin typeface="Arial" panose="020B0604020202020204" pitchFamily="34" charset="0"/>
              <a:cs typeface="Arial" panose="020B0604020202020204" pitchFamily="34" charset="0"/>
            </a:rPr>
            <a:t> – Similar proposition was laid down</a:t>
          </a:r>
          <a:endParaRPr lang="en-US" sz="2000" b="0" u="none">
            <a:latin typeface="Arial" panose="020B0604020202020204" pitchFamily="34" charset="0"/>
            <a:cs typeface="Arial" panose="020B0604020202020204" pitchFamily="34" charset="0"/>
          </a:endParaRPr>
        </a:p>
      </dgm:t>
    </dgm:pt>
    <dgm:pt modelId="{385F5D12-68A0-4BE8-8C5B-036C6AB30938}" type="parTrans" cxnId="{E79123AC-4DC2-4E64-8E69-CEBF6A1A7D61}">
      <dgm:prSet/>
      <dgm:spPr/>
      <dgm:t>
        <a:bodyPr/>
        <a:lstStyle/>
        <a:p>
          <a:endParaRPr lang="en-US"/>
        </a:p>
      </dgm:t>
    </dgm:pt>
    <dgm:pt modelId="{004A364F-40F7-43F1-BFF1-979D1A4B225F}" type="sibTrans" cxnId="{E79123AC-4DC2-4E64-8E69-CEBF6A1A7D61}">
      <dgm:prSet/>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 modelId="{0680696E-8081-4D49-9C23-6968CF205E09}" type="pres">
      <dgm:prSet presAssocID="{FAD6EEE5-E673-492E-B0BA-D5E3B757DB90}" presName="parentLin" presStyleCnt="0"/>
      <dgm:spPr/>
    </dgm:pt>
    <dgm:pt modelId="{D38C23F7-8112-4F81-ADF4-E23148D99D07}" type="pres">
      <dgm:prSet presAssocID="{FAD6EEE5-E673-492E-B0BA-D5E3B757DB90}" presName="parentLeftMargin" presStyleLbl="node1" presStyleIdx="0" presStyleCnt="1"/>
      <dgm:spPr/>
    </dgm:pt>
    <dgm:pt modelId="{F3EA633A-BF21-40C7-9119-50E0CA2B3E96}" type="pres">
      <dgm:prSet presAssocID="{FAD6EEE5-E673-492E-B0BA-D5E3B757DB90}" presName="parentText" presStyleLbl="node1" presStyleIdx="0" presStyleCnt="1" custScaleY="71044">
        <dgm:presLayoutVars>
          <dgm:chMax val="0"/>
          <dgm:bulletEnabled val="1"/>
        </dgm:presLayoutVars>
      </dgm:prSet>
      <dgm:spPr/>
    </dgm:pt>
    <dgm:pt modelId="{42AC6639-F081-46BA-AC6A-B5C6736F5E38}" type="pres">
      <dgm:prSet presAssocID="{FAD6EEE5-E673-492E-B0BA-D5E3B757DB90}" presName="negativeSpace" presStyleCnt="0"/>
      <dgm:spPr/>
    </dgm:pt>
    <dgm:pt modelId="{D5CAADAD-6EA4-42FF-B630-1E8A86DB9AE7}" type="pres">
      <dgm:prSet presAssocID="{FAD6EEE5-E673-492E-B0BA-D5E3B757DB90}" presName="childText" presStyleLbl="conFgAcc1" presStyleIdx="0" presStyleCnt="1">
        <dgm:presLayoutVars>
          <dgm:bulletEnabled val="1"/>
        </dgm:presLayoutVars>
      </dgm:prSet>
      <dgm:spPr/>
    </dgm:pt>
  </dgm:ptLst>
  <dgm:cxnLst>
    <dgm:cxn modelId="{ACEB4B1E-8793-4B5B-A13F-BCE98889DFE2}" type="presOf" srcId="{A0B72DA2-7024-4D3E-B16C-3D1EE295C1BA}" destId="{EF10C758-CE17-4C1A-88CB-67098076B522}" srcOrd="0" destOrd="0" presId="urn:microsoft.com/office/officeart/2005/8/layout/list1"/>
    <dgm:cxn modelId="{10895D61-9A92-40F0-A934-10B310D07EAE}" type="presOf" srcId="{293146BB-E060-4464-A33F-0BBBE2363E6C}" destId="{D5CAADAD-6EA4-42FF-B630-1E8A86DB9AE7}" srcOrd="0" destOrd="1" presId="urn:microsoft.com/office/officeart/2005/8/layout/list1"/>
    <dgm:cxn modelId="{9D2C1C68-13F0-4EAD-AF8C-2A0AD8906A3A}" srcId="{FAD6EEE5-E673-492E-B0BA-D5E3B757DB90}" destId="{3812A601-E315-431D-9351-A7F4DBC1EA94}" srcOrd="0" destOrd="0" parTransId="{67A5B4D6-966D-43C5-A0AA-AF4477A12DE9}" sibTransId="{B01DA4ED-E1B1-4E3A-BE3E-D15D1993AFC2}"/>
    <dgm:cxn modelId="{528A2C6A-6E82-4E21-AE8D-EBB306F000A5}" srcId="{A0B72DA2-7024-4D3E-B16C-3D1EE295C1BA}" destId="{FAD6EEE5-E673-492E-B0BA-D5E3B757DB90}" srcOrd="0" destOrd="0" parTransId="{A09AE572-2A96-432D-AD6F-8E7B714B4286}" sibTransId="{EB43A3F4-4313-4939-8652-0A13268C025E}"/>
    <dgm:cxn modelId="{5C2B9352-F4FF-431A-9131-E5A956889B54}" type="presOf" srcId="{3812A601-E315-431D-9351-A7F4DBC1EA94}" destId="{D5CAADAD-6EA4-42FF-B630-1E8A86DB9AE7}" srcOrd="0" destOrd="0" presId="urn:microsoft.com/office/officeart/2005/8/layout/list1"/>
    <dgm:cxn modelId="{E79123AC-4DC2-4E64-8E69-CEBF6A1A7D61}" srcId="{FAD6EEE5-E673-492E-B0BA-D5E3B757DB90}" destId="{4D6C3777-D55F-4AF3-8F7E-2AB97959A6E0}" srcOrd="2" destOrd="0" parTransId="{385F5D12-68A0-4BE8-8C5B-036C6AB30938}" sibTransId="{004A364F-40F7-43F1-BFF1-979D1A4B225F}"/>
    <dgm:cxn modelId="{556FC4AD-88A7-4180-8845-CA66FD78C2F5}" type="presOf" srcId="{FAD6EEE5-E673-492E-B0BA-D5E3B757DB90}" destId="{D38C23F7-8112-4F81-ADF4-E23148D99D07}" srcOrd="0" destOrd="0" presId="urn:microsoft.com/office/officeart/2005/8/layout/list1"/>
    <dgm:cxn modelId="{DC56D6CF-1149-42E5-8F59-B5B1B973D45F}" srcId="{FAD6EEE5-E673-492E-B0BA-D5E3B757DB90}" destId="{293146BB-E060-4464-A33F-0BBBE2363E6C}" srcOrd="1" destOrd="0" parTransId="{3F697D85-DE0F-4F83-AAAA-53BBA34B8CB2}" sibTransId="{E61248C8-F8AE-40A5-B9B6-7B3C8A7D988A}"/>
    <dgm:cxn modelId="{E5BB0CD2-1039-44BF-931C-EE81F5F60ACB}" type="presOf" srcId="{4D6C3777-D55F-4AF3-8F7E-2AB97959A6E0}" destId="{D5CAADAD-6EA4-42FF-B630-1E8A86DB9AE7}" srcOrd="0" destOrd="2" presId="urn:microsoft.com/office/officeart/2005/8/layout/list1"/>
    <dgm:cxn modelId="{5C1554EF-8DEA-41FC-8E59-3DFD360B3728}" type="presOf" srcId="{FAD6EEE5-E673-492E-B0BA-D5E3B757DB90}" destId="{F3EA633A-BF21-40C7-9119-50E0CA2B3E96}" srcOrd="1" destOrd="0" presId="urn:microsoft.com/office/officeart/2005/8/layout/list1"/>
    <dgm:cxn modelId="{EC916E71-9DE7-4925-BDE2-AE2CE403B2B9}" type="presParOf" srcId="{EF10C758-CE17-4C1A-88CB-67098076B522}" destId="{0680696E-8081-4D49-9C23-6968CF205E09}" srcOrd="0" destOrd="0" presId="urn:microsoft.com/office/officeart/2005/8/layout/list1"/>
    <dgm:cxn modelId="{E249C7AA-E8F8-4D17-A6FE-02D905FE33B3}" type="presParOf" srcId="{0680696E-8081-4D49-9C23-6968CF205E09}" destId="{D38C23F7-8112-4F81-ADF4-E23148D99D07}" srcOrd="0" destOrd="0" presId="urn:microsoft.com/office/officeart/2005/8/layout/list1"/>
    <dgm:cxn modelId="{0AF3D5BF-3339-402B-8ABE-8E24D5C5663F}" type="presParOf" srcId="{0680696E-8081-4D49-9C23-6968CF205E09}" destId="{F3EA633A-BF21-40C7-9119-50E0CA2B3E96}" srcOrd="1" destOrd="0" presId="urn:microsoft.com/office/officeart/2005/8/layout/list1"/>
    <dgm:cxn modelId="{B8FFEF37-37DF-4C67-A222-49D0DB176CAC}" type="presParOf" srcId="{EF10C758-CE17-4C1A-88CB-67098076B522}" destId="{42AC6639-F081-46BA-AC6A-B5C6736F5E38}" srcOrd="1" destOrd="0" presId="urn:microsoft.com/office/officeart/2005/8/layout/list1"/>
    <dgm:cxn modelId="{7BB11936-E94E-4BC6-8B88-7BF9E3F0493E}" type="presParOf" srcId="{EF10C758-CE17-4C1A-88CB-67098076B522}" destId="{D5CAADAD-6EA4-42FF-B630-1E8A86DB9AE7}"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A0B72DA2-7024-4D3E-B16C-3D1EE295C1BA}" type="doc">
      <dgm:prSet loTypeId="urn:microsoft.com/office/officeart/2009/3/layout/StepUpProcess" loCatId="process" qsTypeId="urn:microsoft.com/office/officeart/2005/8/quickstyle/simple3" qsCatId="simple" csTypeId="urn:microsoft.com/office/officeart/2005/8/colors/accent1_2" csCatId="accent1" phldr="1"/>
      <dgm:spPr/>
      <dgm:t>
        <a:bodyPr/>
        <a:lstStyle/>
        <a:p>
          <a:endParaRPr lang="en-US"/>
        </a:p>
      </dgm:t>
    </dgm:pt>
    <dgm:pt modelId="{FAD6EEE5-E673-492E-B0BA-D5E3B757DB90}">
      <dgm:prSet phldrT="[Text]" custT="1"/>
      <dgm:spPr/>
      <dgm:t>
        <a:bodyPr/>
        <a:lstStyle/>
        <a:p>
          <a:pPr algn="just"/>
          <a:r>
            <a:rPr lang="en-US" sz="2000" b="1" u="none">
              <a:latin typeface="Arial" panose="020B0604020202020204" pitchFamily="34" charset="0"/>
              <a:cs typeface="Arial" panose="020B0604020202020204" pitchFamily="34" charset="0"/>
            </a:rPr>
            <a:t>Scope</a:t>
          </a:r>
        </a:p>
      </dgm:t>
    </dgm:pt>
    <dgm:pt modelId="{A09AE572-2A96-432D-AD6F-8E7B714B4286}" type="parTrans" cxnId="{528A2C6A-6E82-4E21-AE8D-EBB306F000A5}">
      <dgm:prSet/>
      <dgm:spPr/>
      <dgm:t>
        <a:bodyPr/>
        <a:lstStyle/>
        <a:p>
          <a:endParaRPr lang="en-US"/>
        </a:p>
      </dgm:t>
    </dgm:pt>
    <dgm:pt modelId="{EB43A3F4-4313-4939-8652-0A13268C025E}" type="sibTrans" cxnId="{528A2C6A-6E82-4E21-AE8D-EBB306F000A5}">
      <dgm:prSet/>
      <dgm:spPr/>
      <dgm:t>
        <a:bodyPr/>
        <a:lstStyle/>
        <a:p>
          <a:endParaRPr lang="en-US"/>
        </a:p>
      </dgm:t>
    </dgm:pt>
    <dgm:pt modelId="{3812A601-E315-431D-9351-A7F4DBC1EA94}">
      <dgm:prSet phldrT="[Text]" custT="1"/>
      <dgm:spPr/>
      <dgm:t>
        <a:bodyPr/>
        <a:lstStyle/>
        <a:p>
          <a:pPr algn="just">
            <a:buFont typeface="Arial" panose="020B0604020202020204" pitchFamily="34" charset="0"/>
            <a:buNone/>
          </a:pPr>
          <a:r>
            <a:rPr lang="en-US" sz="2000" b="0" i="0">
              <a:latin typeface="Arial" panose="020B0604020202020204" pitchFamily="34" charset="0"/>
              <a:cs typeface="Arial" panose="020B0604020202020204" pitchFamily="34" charset="0"/>
            </a:rPr>
            <a:t>  Power of PCCIT/PCIT/CIT to revise order passed by AO/TPO</a:t>
          </a:r>
          <a:endParaRPr lang="en-US" sz="2000" b="0" u="none">
            <a:latin typeface="Arial" panose="020B0604020202020204" pitchFamily="34" charset="0"/>
            <a:cs typeface="Arial" panose="020B0604020202020204" pitchFamily="34" charset="0"/>
          </a:endParaRPr>
        </a:p>
      </dgm:t>
    </dgm:pt>
    <dgm:pt modelId="{67A5B4D6-966D-43C5-A0AA-AF4477A12DE9}" type="parTrans" cxnId="{9D2C1C68-13F0-4EAD-AF8C-2A0AD8906A3A}">
      <dgm:prSet/>
      <dgm:spPr/>
      <dgm:t>
        <a:bodyPr/>
        <a:lstStyle/>
        <a:p>
          <a:endParaRPr lang="en-IN"/>
        </a:p>
      </dgm:t>
    </dgm:pt>
    <dgm:pt modelId="{B01DA4ED-E1B1-4E3A-BE3E-D15D1993AFC2}" type="sibTrans" cxnId="{9D2C1C68-13F0-4EAD-AF8C-2A0AD8906A3A}">
      <dgm:prSet/>
      <dgm:spPr/>
      <dgm:t>
        <a:bodyPr/>
        <a:lstStyle/>
        <a:p>
          <a:endParaRPr lang="en-IN"/>
        </a:p>
      </dgm:t>
    </dgm:pt>
    <dgm:pt modelId="{2178B519-8037-4AFB-8B4C-0CC937FFC070}">
      <dgm:prSet phldrT="[Text]" custT="1"/>
      <dgm:spPr/>
      <dgm:t>
        <a:bodyPr/>
        <a:lstStyle/>
        <a:p>
          <a:pPr algn="just"/>
          <a:r>
            <a:rPr lang="en-US" sz="2000" b="0" u="none">
              <a:latin typeface="Arial" panose="020B0604020202020204" pitchFamily="34" charset="0"/>
              <a:cs typeface="Arial" panose="020B0604020202020204" pitchFamily="34" charset="0"/>
            </a:rPr>
            <a:t> If such an order is prejudicial to the interests of the revenue. </a:t>
          </a:r>
        </a:p>
      </dgm:t>
    </dgm:pt>
    <dgm:pt modelId="{791504E7-4794-4B70-86F1-13E17F507A09}" type="parTrans" cxnId="{BAF0765D-46CE-4F16-BAFD-190C78CFCBA1}">
      <dgm:prSet/>
      <dgm:spPr/>
      <dgm:t>
        <a:bodyPr/>
        <a:lstStyle/>
        <a:p>
          <a:endParaRPr lang="en-IN"/>
        </a:p>
      </dgm:t>
    </dgm:pt>
    <dgm:pt modelId="{53A49D23-BE57-42FC-AA05-B10A9935964A}" type="sibTrans" cxnId="{BAF0765D-46CE-4F16-BAFD-190C78CFCBA1}">
      <dgm:prSet/>
      <dgm:spPr/>
      <dgm:t>
        <a:bodyPr/>
        <a:lstStyle/>
        <a:p>
          <a:endParaRPr lang="en-IN"/>
        </a:p>
      </dgm:t>
    </dgm:pt>
    <dgm:pt modelId="{0B4E0CD1-E552-4F7C-9E0B-EDDE011E053E}">
      <dgm:prSet phldrT="[Text]" custT="1"/>
      <dgm:spPr/>
      <dgm:t>
        <a:bodyPr/>
        <a:lstStyle/>
        <a:p>
          <a:pPr algn="just"/>
          <a:r>
            <a:rPr lang="en-US" sz="2000" b="1" u="none">
              <a:latin typeface="Arial" panose="020B0604020202020204" pitchFamily="34" charset="0"/>
              <a:cs typeface="Arial" panose="020B0604020202020204" pitchFamily="34" charset="0"/>
            </a:rPr>
            <a:t>Circumstances</a:t>
          </a:r>
        </a:p>
      </dgm:t>
    </dgm:pt>
    <dgm:pt modelId="{B2E755B2-4357-499B-B0F9-ABFF7F4AB7A1}" type="parTrans" cxnId="{2008A9AC-080C-47A8-9C95-5A626F79EA89}">
      <dgm:prSet/>
      <dgm:spPr/>
      <dgm:t>
        <a:bodyPr/>
        <a:lstStyle/>
        <a:p>
          <a:endParaRPr lang="en-IN"/>
        </a:p>
      </dgm:t>
    </dgm:pt>
    <dgm:pt modelId="{AA7416B0-0153-42C2-8893-51ED46E119D0}" type="sibTrans" cxnId="{2008A9AC-080C-47A8-9C95-5A626F79EA89}">
      <dgm:prSet/>
      <dgm:spPr/>
      <dgm:t>
        <a:bodyPr/>
        <a:lstStyle/>
        <a:p>
          <a:endParaRPr lang="en-IN"/>
        </a:p>
      </dgm:t>
    </dgm:pt>
    <dgm:pt modelId="{2CF3C67A-282A-4F31-8108-51A2B1517BCB}">
      <dgm:prSet phldrT="[Text]" custT="1"/>
      <dgm:spPr/>
      <dgm:t>
        <a:bodyPr/>
        <a:lstStyle/>
        <a:p>
          <a:pPr algn="just"/>
          <a:r>
            <a:rPr lang="en-US" sz="2000" b="1" u="none">
              <a:latin typeface="Arial" panose="020B0604020202020204" pitchFamily="34" charset="0"/>
              <a:cs typeface="Arial" panose="020B0604020202020204" pitchFamily="34" charset="0"/>
            </a:rPr>
            <a:t>Timelimit</a:t>
          </a:r>
        </a:p>
      </dgm:t>
    </dgm:pt>
    <dgm:pt modelId="{9C054E43-B2C9-4B73-84E3-129A7C9936D9}" type="parTrans" cxnId="{AD116F7F-EF3F-499B-85B1-573EB3DB1266}">
      <dgm:prSet/>
      <dgm:spPr/>
      <dgm:t>
        <a:bodyPr/>
        <a:lstStyle/>
        <a:p>
          <a:endParaRPr lang="en-IN"/>
        </a:p>
      </dgm:t>
    </dgm:pt>
    <dgm:pt modelId="{3E6CEDAE-62AD-44C4-A8E9-A5C6D838EF5C}" type="sibTrans" cxnId="{AD116F7F-EF3F-499B-85B1-573EB3DB1266}">
      <dgm:prSet/>
      <dgm:spPr/>
      <dgm:t>
        <a:bodyPr/>
        <a:lstStyle/>
        <a:p>
          <a:endParaRPr lang="en-IN"/>
        </a:p>
      </dgm:t>
    </dgm:pt>
    <dgm:pt modelId="{669A02AD-5E5C-4126-BA0F-CB4B5F336636}">
      <dgm:prSet phldrT="[Text]" custT="1"/>
      <dgm:spPr/>
      <dgm:t>
        <a:bodyPr/>
        <a:lstStyle/>
        <a:p>
          <a:pPr algn="just"/>
          <a:r>
            <a:rPr lang="en-US" sz="2000" b="0" u="none">
              <a:latin typeface="Arial" panose="020B0604020202020204" pitchFamily="34" charset="0"/>
              <a:cs typeface="Arial" panose="020B0604020202020204" pitchFamily="34" charset="0"/>
            </a:rPr>
            <a:t>2 years from the end of the AY in which the order sought to be revised is passed.</a:t>
          </a:r>
        </a:p>
      </dgm:t>
    </dgm:pt>
    <dgm:pt modelId="{E354DB56-84A3-4CED-82C5-29059942234D}" type="parTrans" cxnId="{CBDFF06B-B496-4E5B-90F5-B19E487FBA36}">
      <dgm:prSet/>
      <dgm:spPr/>
      <dgm:t>
        <a:bodyPr/>
        <a:lstStyle/>
        <a:p>
          <a:endParaRPr lang="en-IN"/>
        </a:p>
      </dgm:t>
    </dgm:pt>
    <dgm:pt modelId="{1ABE2FAF-69A3-46EF-AC94-00DF58435116}" type="sibTrans" cxnId="{CBDFF06B-B496-4E5B-90F5-B19E487FBA36}">
      <dgm:prSet/>
      <dgm:spPr/>
      <dgm:t>
        <a:bodyPr/>
        <a:lstStyle/>
        <a:p>
          <a:endParaRPr lang="en-IN"/>
        </a:p>
      </dgm:t>
    </dgm:pt>
    <dgm:pt modelId="{E0D0CDD8-7EF6-446A-8907-508F976B91DB}">
      <dgm:prSet phldrT="[Text]" custT="1"/>
      <dgm:spPr/>
      <dgm:t>
        <a:bodyPr/>
        <a:lstStyle/>
        <a:p>
          <a:pPr algn="just"/>
          <a:r>
            <a:rPr lang="en-US" sz="2000" b="1" u="none">
              <a:latin typeface="Arial" panose="020B0604020202020204" pitchFamily="34" charset="0"/>
              <a:cs typeface="Arial" panose="020B0604020202020204" pitchFamily="34" charset="0"/>
            </a:rPr>
            <a:t>When order deemed to be prejudicial?</a:t>
          </a:r>
        </a:p>
      </dgm:t>
    </dgm:pt>
    <dgm:pt modelId="{04D299B7-3E27-40A2-9FC7-8D02DBE9A1B4}" type="parTrans" cxnId="{1948B9E6-0F92-4199-A264-C830C092BA06}">
      <dgm:prSet/>
      <dgm:spPr/>
      <dgm:t>
        <a:bodyPr/>
        <a:lstStyle/>
        <a:p>
          <a:endParaRPr lang="en-IN"/>
        </a:p>
      </dgm:t>
    </dgm:pt>
    <dgm:pt modelId="{DA6FB593-A75B-4C7A-B161-754416C58D31}" type="sibTrans" cxnId="{1948B9E6-0F92-4199-A264-C830C092BA06}">
      <dgm:prSet/>
      <dgm:spPr/>
      <dgm:t>
        <a:bodyPr/>
        <a:lstStyle/>
        <a:p>
          <a:endParaRPr lang="en-IN"/>
        </a:p>
      </dgm:t>
    </dgm:pt>
    <dgm:pt modelId="{33BAC19C-DB1F-4BFE-9F46-AC07FE5612E9}">
      <dgm:prSet phldrT="[Text]" custT="1"/>
      <dgm:spPr/>
      <dgm:t>
        <a:bodyPr/>
        <a:lstStyle/>
        <a:p>
          <a:pPr algn="just"/>
          <a:r>
            <a:rPr lang="en-US" sz="2000" b="0" u="none">
              <a:latin typeface="Arial" panose="020B0604020202020204" pitchFamily="34" charset="0"/>
              <a:cs typeface="Arial" panose="020B0604020202020204" pitchFamily="34" charset="0"/>
            </a:rPr>
            <a:t>Passed w/o:</a:t>
          </a:r>
        </a:p>
      </dgm:t>
    </dgm:pt>
    <dgm:pt modelId="{B3FE5A12-9C81-48CD-9B46-F9E69575EA67}" type="parTrans" cxnId="{C4D787C2-735B-41E8-937E-EC5B1BAE61D5}">
      <dgm:prSet/>
      <dgm:spPr/>
      <dgm:t>
        <a:bodyPr/>
        <a:lstStyle/>
        <a:p>
          <a:endParaRPr lang="en-IN"/>
        </a:p>
      </dgm:t>
    </dgm:pt>
    <dgm:pt modelId="{37DC1455-6971-442C-8E50-E78729B66F1D}" type="sibTrans" cxnId="{C4D787C2-735B-41E8-937E-EC5B1BAE61D5}">
      <dgm:prSet/>
      <dgm:spPr/>
      <dgm:t>
        <a:bodyPr/>
        <a:lstStyle/>
        <a:p>
          <a:endParaRPr lang="en-IN"/>
        </a:p>
      </dgm:t>
    </dgm:pt>
    <dgm:pt modelId="{9CBF01B7-70C8-4B13-ABD4-4BE06234CC6F}">
      <dgm:prSet phldrT="[Text]" custT="1"/>
      <dgm:spPr/>
      <dgm:t>
        <a:bodyPr/>
        <a:lstStyle/>
        <a:p>
          <a:pPr algn="just"/>
          <a:r>
            <a:rPr lang="en-US" sz="2000" b="0" u="none">
              <a:latin typeface="Arial" panose="020B0604020202020204" pitchFamily="34" charset="0"/>
              <a:cs typeface="Arial" panose="020B0604020202020204" pitchFamily="34" charset="0"/>
            </a:rPr>
            <a:t>making enquiries</a:t>
          </a:r>
        </a:p>
      </dgm:t>
    </dgm:pt>
    <dgm:pt modelId="{40F079BA-752D-4106-895B-0F88750EB4DD}" type="parTrans" cxnId="{8CEA47BD-F0B8-4A7A-B597-B6C5B7DE62C2}">
      <dgm:prSet/>
      <dgm:spPr/>
      <dgm:t>
        <a:bodyPr/>
        <a:lstStyle/>
        <a:p>
          <a:endParaRPr lang="en-IN"/>
        </a:p>
      </dgm:t>
    </dgm:pt>
    <dgm:pt modelId="{8DBD1140-5CD6-4265-B490-E43F9C5144BE}" type="sibTrans" cxnId="{8CEA47BD-F0B8-4A7A-B597-B6C5B7DE62C2}">
      <dgm:prSet/>
      <dgm:spPr/>
      <dgm:t>
        <a:bodyPr/>
        <a:lstStyle/>
        <a:p>
          <a:endParaRPr lang="en-IN"/>
        </a:p>
      </dgm:t>
    </dgm:pt>
    <dgm:pt modelId="{6067E0F8-1BD9-471E-BAC9-056424FDFF97}">
      <dgm:prSet phldrT="[Text]" custT="1"/>
      <dgm:spPr/>
      <dgm:t>
        <a:bodyPr/>
        <a:lstStyle/>
        <a:p>
          <a:pPr algn="just"/>
          <a:r>
            <a:rPr lang="en-US" sz="2000" b="0" u="none">
              <a:latin typeface="Arial" panose="020B0604020202020204" pitchFamily="34" charset="0"/>
              <a:cs typeface="Arial" panose="020B0604020202020204" pitchFamily="34" charset="0"/>
            </a:rPr>
            <a:t>verifying any claim</a:t>
          </a:r>
        </a:p>
      </dgm:t>
    </dgm:pt>
    <dgm:pt modelId="{0C020044-3857-45B6-9457-3BDC341534F7}" type="parTrans" cxnId="{DEEDC02B-E203-4D30-A655-FCECFD859D1F}">
      <dgm:prSet/>
      <dgm:spPr/>
      <dgm:t>
        <a:bodyPr/>
        <a:lstStyle/>
        <a:p>
          <a:endParaRPr lang="en-IN"/>
        </a:p>
      </dgm:t>
    </dgm:pt>
    <dgm:pt modelId="{A6A6E6A2-8775-469C-9019-D05B50D04825}" type="sibTrans" cxnId="{DEEDC02B-E203-4D30-A655-FCECFD859D1F}">
      <dgm:prSet/>
      <dgm:spPr/>
      <dgm:t>
        <a:bodyPr/>
        <a:lstStyle/>
        <a:p>
          <a:endParaRPr lang="en-IN"/>
        </a:p>
      </dgm:t>
    </dgm:pt>
    <dgm:pt modelId="{40046FF7-D06B-4CDE-BB9F-172DF8B67D9D}">
      <dgm:prSet phldrT="[Text]" custT="1"/>
      <dgm:spPr/>
      <dgm:t>
        <a:bodyPr/>
        <a:lstStyle/>
        <a:p>
          <a:pPr algn="just"/>
          <a:r>
            <a:rPr lang="en-US" sz="2000" b="0" u="none">
              <a:latin typeface="Arial" panose="020B0604020202020204" pitchFamily="34" charset="0"/>
              <a:cs typeface="Arial" panose="020B0604020202020204" pitchFamily="34" charset="0"/>
            </a:rPr>
            <a:t>considering instruction under 119</a:t>
          </a:r>
        </a:p>
      </dgm:t>
    </dgm:pt>
    <dgm:pt modelId="{F6BA32E1-3C54-4581-9067-0275B9CEA52F}" type="parTrans" cxnId="{70C0399C-4189-4CD0-8AB5-A7FD0F81A773}">
      <dgm:prSet/>
      <dgm:spPr/>
      <dgm:t>
        <a:bodyPr/>
        <a:lstStyle/>
        <a:p>
          <a:endParaRPr lang="en-IN"/>
        </a:p>
      </dgm:t>
    </dgm:pt>
    <dgm:pt modelId="{5738B990-CE18-48C9-BF71-CCAE28400C05}" type="sibTrans" cxnId="{70C0399C-4189-4CD0-8AB5-A7FD0F81A773}">
      <dgm:prSet/>
      <dgm:spPr/>
      <dgm:t>
        <a:bodyPr/>
        <a:lstStyle/>
        <a:p>
          <a:endParaRPr lang="en-IN"/>
        </a:p>
      </dgm:t>
    </dgm:pt>
    <dgm:pt modelId="{66E76BBA-AA0E-446E-9842-558EBA920709}">
      <dgm:prSet phldrT="[Text]" custT="1"/>
      <dgm:spPr/>
      <dgm:t>
        <a:bodyPr/>
        <a:lstStyle/>
        <a:p>
          <a:pPr algn="just"/>
          <a:r>
            <a:rPr lang="en-US" sz="2000" b="0" u="none">
              <a:latin typeface="Arial" panose="020B0604020202020204" pitchFamily="34" charset="0"/>
              <a:cs typeface="Arial" panose="020B0604020202020204" pitchFamily="34" charset="0"/>
            </a:rPr>
            <a:t>considering any decision of J HC or SC.</a:t>
          </a:r>
        </a:p>
      </dgm:t>
    </dgm:pt>
    <dgm:pt modelId="{BA645A40-1B23-4085-A6F5-2B0DFDB5E69A}" type="parTrans" cxnId="{F69F8062-5F64-4CF2-B23C-258DB8C768CC}">
      <dgm:prSet/>
      <dgm:spPr/>
      <dgm:t>
        <a:bodyPr/>
        <a:lstStyle/>
        <a:p>
          <a:endParaRPr lang="en-IN"/>
        </a:p>
      </dgm:t>
    </dgm:pt>
    <dgm:pt modelId="{9FFB9439-BC2F-4D90-83FE-384CCFB23836}" type="sibTrans" cxnId="{F69F8062-5F64-4CF2-B23C-258DB8C768CC}">
      <dgm:prSet/>
      <dgm:spPr/>
      <dgm:t>
        <a:bodyPr/>
        <a:lstStyle/>
        <a:p>
          <a:endParaRPr lang="en-IN"/>
        </a:p>
      </dgm:t>
    </dgm:pt>
    <dgm:pt modelId="{DF1859B5-8273-414D-8CCC-32BF08C77111}" type="pres">
      <dgm:prSet presAssocID="{A0B72DA2-7024-4D3E-B16C-3D1EE295C1BA}" presName="rootnode" presStyleCnt="0">
        <dgm:presLayoutVars>
          <dgm:chMax/>
          <dgm:chPref/>
          <dgm:dir/>
          <dgm:animLvl val="lvl"/>
        </dgm:presLayoutVars>
      </dgm:prSet>
      <dgm:spPr/>
    </dgm:pt>
    <dgm:pt modelId="{BBB5D948-87A3-451B-A451-7B938025C38A}" type="pres">
      <dgm:prSet presAssocID="{FAD6EEE5-E673-492E-B0BA-D5E3B757DB90}" presName="composite" presStyleCnt="0"/>
      <dgm:spPr/>
    </dgm:pt>
    <dgm:pt modelId="{CE02151C-8BE9-4C09-ABE1-6A1B46998AFB}" type="pres">
      <dgm:prSet presAssocID="{FAD6EEE5-E673-492E-B0BA-D5E3B757DB90}" presName="LShape" presStyleLbl="alignNode1" presStyleIdx="0" presStyleCnt="7"/>
      <dgm:spPr/>
    </dgm:pt>
    <dgm:pt modelId="{9B291F6C-AAD0-4134-901C-1737C82F733B}" type="pres">
      <dgm:prSet presAssocID="{FAD6EEE5-E673-492E-B0BA-D5E3B757DB90}" presName="ParentText" presStyleLbl="revTx" presStyleIdx="0" presStyleCnt="4">
        <dgm:presLayoutVars>
          <dgm:chMax val="0"/>
          <dgm:chPref val="0"/>
          <dgm:bulletEnabled val="1"/>
        </dgm:presLayoutVars>
      </dgm:prSet>
      <dgm:spPr/>
    </dgm:pt>
    <dgm:pt modelId="{A3897ABF-5970-4158-B76F-7E7A7DDC67D2}" type="pres">
      <dgm:prSet presAssocID="{FAD6EEE5-E673-492E-B0BA-D5E3B757DB90}" presName="Triangle" presStyleLbl="alignNode1" presStyleIdx="1" presStyleCnt="7"/>
      <dgm:spPr/>
    </dgm:pt>
    <dgm:pt modelId="{DCA72673-FBA6-453E-BFA3-5D57F431A750}" type="pres">
      <dgm:prSet presAssocID="{EB43A3F4-4313-4939-8652-0A13268C025E}" presName="sibTrans" presStyleCnt="0"/>
      <dgm:spPr/>
    </dgm:pt>
    <dgm:pt modelId="{C6798531-896B-4D94-8A05-6C89330F3652}" type="pres">
      <dgm:prSet presAssocID="{EB43A3F4-4313-4939-8652-0A13268C025E}" presName="space" presStyleCnt="0"/>
      <dgm:spPr/>
    </dgm:pt>
    <dgm:pt modelId="{53280B1E-A4CF-459F-AD5E-7C6BD955922B}" type="pres">
      <dgm:prSet presAssocID="{0B4E0CD1-E552-4F7C-9E0B-EDDE011E053E}" presName="composite" presStyleCnt="0"/>
      <dgm:spPr/>
    </dgm:pt>
    <dgm:pt modelId="{797B039F-165B-4411-8C7C-800F4DA80141}" type="pres">
      <dgm:prSet presAssocID="{0B4E0CD1-E552-4F7C-9E0B-EDDE011E053E}" presName="LShape" presStyleLbl="alignNode1" presStyleIdx="2" presStyleCnt="7"/>
      <dgm:spPr/>
    </dgm:pt>
    <dgm:pt modelId="{5EDEF080-4815-484D-A56D-9AC5D288BB35}" type="pres">
      <dgm:prSet presAssocID="{0B4E0CD1-E552-4F7C-9E0B-EDDE011E053E}" presName="ParentText" presStyleLbl="revTx" presStyleIdx="1" presStyleCnt="4">
        <dgm:presLayoutVars>
          <dgm:chMax val="0"/>
          <dgm:chPref val="0"/>
          <dgm:bulletEnabled val="1"/>
        </dgm:presLayoutVars>
      </dgm:prSet>
      <dgm:spPr/>
    </dgm:pt>
    <dgm:pt modelId="{9886467C-57A2-4EFA-A53C-27442ED7D41A}" type="pres">
      <dgm:prSet presAssocID="{0B4E0CD1-E552-4F7C-9E0B-EDDE011E053E}" presName="Triangle" presStyleLbl="alignNode1" presStyleIdx="3" presStyleCnt="7"/>
      <dgm:spPr/>
    </dgm:pt>
    <dgm:pt modelId="{BB818F2F-2290-48A0-B0CA-A24AE31F4B74}" type="pres">
      <dgm:prSet presAssocID="{AA7416B0-0153-42C2-8893-51ED46E119D0}" presName="sibTrans" presStyleCnt="0"/>
      <dgm:spPr/>
    </dgm:pt>
    <dgm:pt modelId="{618A46C0-4EC7-4F6E-83F9-F8D82B5C649B}" type="pres">
      <dgm:prSet presAssocID="{AA7416B0-0153-42C2-8893-51ED46E119D0}" presName="space" presStyleCnt="0"/>
      <dgm:spPr/>
    </dgm:pt>
    <dgm:pt modelId="{34B94AD5-A9ED-44A8-8FB9-866E78EC649B}" type="pres">
      <dgm:prSet presAssocID="{E0D0CDD8-7EF6-446A-8907-508F976B91DB}" presName="composite" presStyleCnt="0"/>
      <dgm:spPr/>
    </dgm:pt>
    <dgm:pt modelId="{8AB0EF2F-C62F-4656-BEDB-8510C28A211B}" type="pres">
      <dgm:prSet presAssocID="{E0D0CDD8-7EF6-446A-8907-508F976B91DB}" presName="LShape" presStyleLbl="alignNode1" presStyleIdx="4" presStyleCnt="7"/>
      <dgm:spPr/>
    </dgm:pt>
    <dgm:pt modelId="{84AD1E07-51C2-4BAB-BCB3-4C042DF4AEAC}" type="pres">
      <dgm:prSet presAssocID="{E0D0CDD8-7EF6-446A-8907-508F976B91DB}" presName="ParentText" presStyleLbl="revTx" presStyleIdx="2" presStyleCnt="4">
        <dgm:presLayoutVars>
          <dgm:chMax val="0"/>
          <dgm:chPref val="0"/>
          <dgm:bulletEnabled val="1"/>
        </dgm:presLayoutVars>
      </dgm:prSet>
      <dgm:spPr/>
    </dgm:pt>
    <dgm:pt modelId="{D74E3371-A2C7-464C-A047-8B0FAC038CBF}" type="pres">
      <dgm:prSet presAssocID="{E0D0CDD8-7EF6-446A-8907-508F976B91DB}" presName="Triangle" presStyleLbl="alignNode1" presStyleIdx="5" presStyleCnt="7"/>
      <dgm:spPr/>
    </dgm:pt>
    <dgm:pt modelId="{DB896300-B83F-4A20-A687-186B6A64F502}" type="pres">
      <dgm:prSet presAssocID="{DA6FB593-A75B-4C7A-B161-754416C58D31}" presName="sibTrans" presStyleCnt="0"/>
      <dgm:spPr/>
    </dgm:pt>
    <dgm:pt modelId="{1388A60B-B1DB-40A7-93CA-843EC7702666}" type="pres">
      <dgm:prSet presAssocID="{DA6FB593-A75B-4C7A-B161-754416C58D31}" presName="space" presStyleCnt="0"/>
      <dgm:spPr/>
    </dgm:pt>
    <dgm:pt modelId="{B5103664-DE6B-46C8-BBB9-4FFA1C42C7D9}" type="pres">
      <dgm:prSet presAssocID="{2CF3C67A-282A-4F31-8108-51A2B1517BCB}" presName="composite" presStyleCnt="0"/>
      <dgm:spPr/>
    </dgm:pt>
    <dgm:pt modelId="{DDAE0B96-531A-4043-A6CB-517253015191}" type="pres">
      <dgm:prSet presAssocID="{2CF3C67A-282A-4F31-8108-51A2B1517BCB}" presName="LShape" presStyleLbl="alignNode1" presStyleIdx="6" presStyleCnt="7"/>
      <dgm:spPr/>
    </dgm:pt>
    <dgm:pt modelId="{8C5AD787-4366-4A95-A699-199A9B747B73}" type="pres">
      <dgm:prSet presAssocID="{2CF3C67A-282A-4F31-8108-51A2B1517BCB}" presName="ParentText" presStyleLbl="revTx" presStyleIdx="3" presStyleCnt="4">
        <dgm:presLayoutVars>
          <dgm:chMax val="0"/>
          <dgm:chPref val="0"/>
          <dgm:bulletEnabled val="1"/>
        </dgm:presLayoutVars>
      </dgm:prSet>
      <dgm:spPr/>
    </dgm:pt>
  </dgm:ptLst>
  <dgm:cxnLst>
    <dgm:cxn modelId="{53677F11-71EA-463F-8B23-6DED5F1A4214}" type="presOf" srcId="{40046FF7-D06B-4CDE-BB9F-172DF8B67D9D}" destId="{84AD1E07-51C2-4BAB-BCB3-4C042DF4AEAC}" srcOrd="0" destOrd="4" presId="urn:microsoft.com/office/officeart/2009/3/layout/StepUpProcess"/>
    <dgm:cxn modelId="{E07CBD26-C26A-4199-8935-E7B24EFE861F}" type="presOf" srcId="{2178B519-8037-4AFB-8B4C-0CC937FFC070}" destId="{5EDEF080-4815-484D-A56D-9AC5D288BB35}" srcOrd="0" destOrd="1" presId="urn:microsoft.com/office/officeart/2009/3/layout/StepUpProcess"/>
    <dgm:cxn modelId="{DEEDC02B-E203-4D30-A655-FCECFD859D1F}" srcId="{33BAC19C-DB1F-4BFE-9F46-AC07FE5612E9}" destId="{6067E0F8-1BD9-471E-BAC9-056424FDFF97}" srcOrd="1" destOrd="0" parTransId="{0C020044-3857-45B6-9457-3BDC341534F7}" sibTransId="{A6A6E6A2-8775-469C-9019-D05B50D04825}"/>
    <dgm:cxn modelId="{15822A5D-8023-4E38-88E1-AD425E4497EA}" type="presOf" srcId="{9CBF01B7-70C8-4B13-ABD4-4BE06234CC6F}" destId="{84AD1E07-51C2-4BAB-BCB3-4C042DF4AEAC}" srcOrd="0" destOrd="2" presId="urn:microsoft.com/office/officeart/2009/3/layout/StepUpProcess"/>
    <dgm:cxn modelId="{BAF0765D-46CE-4F16-BAFD-190C78CFCBA1}" srcId="{0B4E0CD1-E552-4F7C-9E0B-EDDE011E053E}" destId="{2178B519-8037-4AFB-8B4C-0CC937FFC070}" srcOrd="0" destOrd="0" parTransId="{791504E7-4794-4B70-86F1-13E17F507A09}" sibTransId="{53A49D23-BE57-42FC-AA05-B10A9935964A}"/>
    <dgm:cxn modelId="{F69F8062-5F64-4CF2-B23C-258DB8C768CC}" srcId="{33BAC19C-DB1F-4BFE-9F46-AC07FE5612E9}" destId="{66E76BBA-AA0E-446E-9842-558EBA920709}" srcOrd="3" destOrd="0" parTransId="{BA645A40-1B23-4085-A6F5-2B0DFDB5E69A}" sibTransId="{9FFB9439-BC2F-4D90-83FE-384CCFB23836}"/>
    <dgm:cxn modelId="{9D2C1C68-13F0-4EAD-AF8C-2A0AD8906A3A}" srcId="{FAD6EEE5-E673-492E-B0BA-D5E3B757DB90}" destId="{3812A601-E315-431D-9351-A7F4DBC1EA94}" srcOrd="0" destOrd="0" parTransId="{67A5B4D6-966D-43C5-A0AA-AF4477A12DE9}" sibTransId="{B01DA4ED-E1B1-4E3A-BE3E-D15D1993AFC2}"/>
    <dgm:cxn modelId="{BCC9F269-3E78-47CD-926E-FDF45A7841CC}" type="presOf" srcId="{2CF3C67A-282A-4F31-8108-51A2B1517BCB}" destId="{8C5AD787-4366-4A95-A699-199A9B747B73}" srcOrd="0" destOrd="0" presId="urn:microsoft.com/office/officeart/2009/3/layout/StepUpProcess"/>
    <dgm:cxn modelId="{5881046A-4EDB-4299-8D01-27C77C8BEA4A}" type="presOf" srcId="{33BAC19C-DB1F-4BFE-9F46-AC07FE5612E9}" destId="{84AD1E07-51C2-4BAB-BCB3-4C042DF4AEAC}" srcOrd="0" destOrd="1" presId="urn:microsoft.com/office/officeart/2009/3/layout/StepUpProcess"/>
    <dgm:cxn modelId="{528A2C6A-6E82-4E21-AE8D-EBB306F000A5}" srcId="{A0B72DA2-7024-4D3E-B16C-3D1EE295C1BA}" destId="{FAD6EEE5-E673-492E-B0BA-D5E3B757DB90}" srcOrd="0" destOrd="0" parTransId="{A09AE572-2A96-432D-AD6F-8E7B714B4286}" sibTransId="{EB43A3F4-4313-4939-8652-0A13268C025E}"/>
    <dgm:cxn modelId="{CBDFF06B-B496-4E5B-90F5-B19E487FBA36}" srcId="{2CF3C67A-282A-4F31-8108-51A2B1517BCB}" destId="{669A02AD-5E5C-4126-BA0F-CB4B5F336636}" srcOrd="0" destOrd="0" parTransId="{E354DB56-84A3-4CED-82C5-29059942234D}" sibTransId="{1ABE2FAF-69A3-46EF-AC94-00DF58435116}"/>
    <dgm:cxn modelId="{D9EF1E56-8292-4A20-AAFD-A97EFD28F8C3}" type="presOf" srcId="{3812A601-E315-431D-9351-A7F4DBC1EA94}" destId="{9B291F6C-AAD0-4134-901C-1737C82F733B}" srcOrd="0" destOrd="1" presId="urn:microsoft.com/office/officeart/2009/3/layout/StepUpProcess"/>
    <dgm:cxn modelId="{AD116F7F-EF3F-499B-85B1-573EB3DB1266}" srcId="{A0B72DA2-7024-4D3E-B16C-3D1EE295C1BA}" destId="{2CF3C67A-282A-4F31-8108-51A2B1517BCB}" srcOrd="3" destOrd="0" parTransId="{9C054E43-B2C9-4B73-84E3-129A7C9936D9}" sibTransId="{3E6CEDAE-62AD-44C4-A8E9-A5C6D838EF5C}"/>
    <dgm:cxn modelId="{B736C892-60EF-4B0E-95D9-EDDAFA3E4386}" type="presOf" srcId="{A0B72DA2-7024-4D3E-B16C-3D1EE295C1BA}" destId="{DF1859B5-8273-414D-8CCC-32BF08C77111}" srcOrd="0" destOrd="0" presId="urn:microsoft.com/office/officeart/2009/3/layout/StepUpProcess"/>
    <dgm:cxn modelId="{2B41DE98-21A6-4A4A-92B9-FD23CC3D0E3B}" type="presOf" srcId="{E0D0CDD8-7EF6-446A-8907-508F976B91DB}" destId="{84AD1E07-51C2-4BAB-BCB3-4C042DF4AEAC}" srcOrd="0" destOrd="0" presId="urn:microsoft.com/office/officeart/2009/3/layout/StepUpProcess"/>
    <dgm:cxn modelId="{70C0399C-4189-4CD0-8AB5-A7FD0F81A773}" srcId="{33BAC19C-DB1F-4BFE-9F46-AC07FE5612E9}" destId="{40046FF7-D06B-4CDE-BB9F-172DF8B67D9D}" srcOrd="2" destOrd="0" parTransId="{F6BA32E1-3C54-4581-9067-0275B9CEA52F}" sibTransId="{5738B990-CE18-48C9-BF71-CCAE28400C05}"/>
    <dgm:cxn modelId="{0149389D-9889-4611-AFEB-C0B8B9226E72}" type="presOf" srcId="{6067E0F8-1BD9-471E-BAC9-056424FDFF97}" destId="{84AD1E07-51C2-4BAB-BCB3-4C042DF4AEAC}" srcOrd="0" destOrd="3" presId="urn:microsoft.com/office/officeart/2009/3/layout/StepUpProcess"/>
    <dgm:cxn modelId="{C1D069A9-54A5-4A9A-AF69-2E0EE2D409A3}" type="presOf" srcId="{0B4E0CD1-E552-4F7C-9E0B-EDDE011E053E}" destId="{5EDEF080-4815-484D-A56D-9AC5D288BB35}" srcOrd="0" destOrd="0" presId="urn:microsoft.com/office/officeart/2009/3/layout/StepUpProcess"/>
    <dgm:cxn modelId="{2008A9AC-080C-47A8-9C95-5A626F79EA89}" srcId="{A0B72DA2-7024-4D3E-B16C-3D1EE295C1BA}" destId="{0B4E0CD1-E552-4F7C-9E0B-EDDE011E053E}" srcOrd="1" destOrd="0" parTransId="{B2E755B2-4357-499B-B0F9-ABFF7F4AB7A1}" sibTransId="{AA7416B0-0153-42C2-8893-51ED46E119D0}"/>
    <dgm:cxn modelId="{DA3B3EBD-66E5-4420-A41F-2C98E74ABB5D}" type="presOf" srcId="{66E76BBA-AA0E-446E-9842-558EBA920709}" destId="{84AD1E07-51C2-4BAB-BCB3-4C042DF4AEAC}" srcOrd="0" destOrd="5" presId="urn:microsoft.com/office/officeart/2009/3/layout/StepUpProcess"/>
    <dgm:cxn modelId="{8CEA47BD-F0B8-4A7A-B597-B6C5B7DE62C2}" srcId="{33BAC19C-DB1F-4BFE-9F46-AC07FE5612E9}" destId="{9CBF01B7-70C8-4B13-ABD4-4BE06234CC6F}" srcOrd="0" destOrd="0" parTransId="{40F079BA-752D-4106-895B-0F88750EB4DD}" sibTransId="{8DBD1140-5CD6-4265-B490-E43F9C5144BE}"/>
    <dgm:cxn modelId="{C4D787C2-735B-41E8-937E-EC5B1BAE61D5}" srcId="{E0D0CDD8-7EF6-446A-8907-508F976B91DB}" destId="{33BAC19C-DB1F-4BFE-9F46-AC07FE5612E9}" srcOrd="0" destOrd="0" parTransId="{B3FE5A12-9C81-48CD-9B46-F9E69575EA67}" sibTransId="{37DC1455-6971-442C-8E50-E78729B66F1D}"/>
    <dgm:cxn modelId="{835B68CC-D8DD-4EC3-A6FF-234971214B02}" type="presOf" srcId="{669A02AD-5E5C-4126-BA0F-CB4B5F336636}" destId="{8C5AD787-4366-4A95-A699-199A9B747B73}" srcOrd="0" destOrd="1" presId="urn:microsoft.com/office/officeart/2009/3/layout/StepUpProcess"/>
    <dgm:cxn modelId="{B3CEFADC-B385-4F6E-A6F0-AC98697A3085}" type="presOf" srcId="{FAD6EEE5-E673-492E-B0BA-D5E3B757DB90}" destId="{9B291F6C-AAD0-4134-901C-1737C82F733B}" srcOrd="0" destOrd="0" presId="urn:microsoft.com/office/officeart/2009/3/layout/StepUpProcess"/>
    <dgm:cxn modelId="{1948B9E6-0F92-4199-A264-C830C092BA06}" srcId="{A0B72DA2-7024-4D3E-B16C-3D1EE295C1BA}" destId="{E0D0CDD8-7EF6-446A-8907-508F976B91DB}" srcOrd="2" destOrd="0" parTransId="{04D299B7-3E27-40A2-9FC7-8D02DBE9A1B4}" sibTransId="{DA6FB593-A75B-4C7A-B161-754416C58D31}"/>
    <dgm:cxn modelId="{7BAD7434-854D-4D4F-8D6B-3052BE961A5B}" type="presParOf" srcId="{DF1859B5-8273-414D-8CCC-32BF08C77111}" destId="{BBB5D948-87A3-451B-A451-7B938025C38A}" srcOrd="0" destOrd="0" presId="urn:microsoft.com/office/officeart/2009/3/layout/StepUpProcess"/>
    <dgm:cxn modelId="{6A076329-3113-4F0E-B786-9079FFE693AF}" type="presParOf" srcId="{BBB5D948-87A3-451B-A451-7B938025C38A}" destId="{CE02151C-8BE9-4C09-ABE1-6A1B46998AFB}" srcOrd="0" destOrd="0" presId="urn:microsoft.com/office/officeart/2009/3/layout/StepUpProcess"/>
    <dgm:cxn modelId="{E04014CE-51A3-47A3-BFCE-7CEADF72D692}" type="presParOf" srcId="{BBB5D948-87A3-451B-A451-7B938025C38A}" destId="{9B291F6C-AAD0-4134-901C-1737C82F733B}" srcOrd="1" destOrd="0" presId="urn:microsoft.com/office/officeart/2009/3/layout/StepUpProcess"/>
    <dgm:cxn modelId="{E09EDC59-B7C4-4AA8-ABF2-3973D6E8FBE6}" type="presParOf" srcId="{BBB5D948-87A3-451B-A451-7B938025C38A}" destId="{A3897ABF-5970-4158-B76F-7E7A7DDC67D2}" srcOrd="2" destOrd="0" presId="urn:microsoft.com/office/officeart/2009/3/layout/StepUpProcess"/>
    <dgm:cxn modelId="{0738CB19-68B2-4D6C-B736-0915485E9BBD}" type="presParOf" srcId="{DF1859B5-8273-414D-8CCC-32BF08C77111}" destId="{DCA72673-FBA6-453E-BFA3-5D57F431A750}" srcOrd="1" destOrd="0" presId="urn:microsoft.com/office/officeart/2009/3/layout/StepUpProcess"/>
    <dgm:cxn modelId="{B4CA9291-8671-4F82-B846-D61FB9E1C400}" type="presParOf" srcId="{DCA72673-FBA6-453E-BFA3-5D57F431A750}" destId="{C6798531-896B-4D94-8A05-6C89330F3652}" srcOrd="0" destOrd="0" presId="urn:microsoft.com/office/officeart/2009/3/layout/StepUpProcess"/>
    <dgm:cxn modelId="{29EB7939-8192-4201-BF1E-1DB37370F810}" type="presParOf" srcId="{DF1859B5-8273-414D-8CCC-32BF08C77111}" destId="{53280B1E-A4CF-459F-AD5E-7C6BD955922B}" srcOrd="2" destOrd="0" presId="urn:microsoft.com/office/officeart/2009/3/layout/StepUpProcess"/>
    <dgm:cxn modelId="{13515AF0-E373-44D8-BAE7-36D11DB3A2EB}" type="presParOf" srcId="{53280B1E-A4CF-459F-AD5E-7C6BD955922B}" destId="{797B039F-165B-4411-8C7C-800F4DA80141}" srcOrd="0" destOrd="0" presId="urn:microsoft.com/office/officeart/2009/3/layout/StepUpProcess"/>
    <dgm:cxn modelId="{0375C647-5811-41AE-9545-C072DD4FF8CB}" type="presParOf" srcId="{53280B1E-A4CF-459F-AD5E-7C6BD955922B}" destId="{5EDEF080-4815-484D-A56D-9AC5D288BB35}" srcOrd="1" destOrd="0" presId="urn:microsoft.com/office/officeart/2009/3/layout/StepUpProcess"/>
    <dgm:cxn modelId="{4960FD82-C19B-49B6-906A-443BD6C7C431}" type="presParOf" srcId="{53280B1E-A4CF-459F-AD5E-7C6BD955922B}" destId="{9886467C-57A2-4EFA-A53C-27442ED7D41A}" srcOrd="2" destOrd="0" presId="urn:microsoft.com/office/officeart/2009/3/layout/StepUpProcess"/>
    <dgm:cxn modelId="{354533B8-2679-4C03-90E2-19982EFA8298}" type="presParOf" srcId="{DF1859B5-8273-414D-8CCC-32BF08C77111}" destId="{BB818F2F-2290-48A0-B0CA-A24AE31F4B74}" srcOrd="3" destOrd="0" presId="urn:microsoft.com/office/officeart/2009/3/layout/StepUpProcess"/>
    <dgm:cxn modelId="{9949130E-60B4-4545-B39E-87F81AED61E1}" type="presParOf" srcId="{BB818F2F-2290-48A0-B0CA-A24AE31F4B74}" destId="{618A46C0-4EC7-4F6E-83F9-F8D82B5C649B}" srcOrd="0" destOrd="0" presId="urn:microsoft.com/office/officeart/2009/3/layout/StepUpProcess"/>
    <dgm:cxn modelId="{E64FDC1C-7C67-49AA-AE3C-0FC65D474878}" type="presParOf" srcId="{DF1859B5-8273-414D-8CCC-32BF08C77111}" destId="{34B94AD5-A9ED-44A8-8FB9-866E78EC649B}" srcOrd="4" destOrd="0" presId="urn:microsoft.com/office/officeart/2009/3/layout/StepUpProcess"/>
    <dgm:cxn modelId="{B9D62F0C-AD70-4DF1-AC26-484B5FC2E4A7}" type="presParOf" srcId="{34B94AD5-A9ED-44A8-8FB9-866E78EC649B}" destId="{8AB0EF2F-C62F-4656-BEDB-8510C28A211B}" srcOrd="0" destOrd="0" presId="urn:microsoft.com/office/officeart/2009/3/layout/StepUpProcess"/>
    <dgm:cxn modelId="{8140D15C-BD7D-4893-95B0-8F5781A51168}" type="presParOf" srcId="{34B94AD5-A9ED-44A8-8FB9-866E78EC649B}" destId="{84AD1E07-51C2-4BAB-BCB3-4C042DF4AEAC}" srcOrd="1" destOrd="0" presId="urn:microsoft.com/office/officeart/2009/3/layout/StepUpProcess"/>
    <dgm:cxn modelId="{AFAE7AA3-5539-49C2-A436-71FD86219052}" type="presParOf" srcId="{34B94AD5-A9ED-44A8-8FB9-866E78EC649B}" destId="{D74E3371-A2C7-464C-A047-8B0FAC038CBF}" srcOrd="2" destOrd="0" presId="urn:microsoft.com/office/officeart/2009/3/layout/StepUpProcess"/>
    <dgm:cxn modelId="{423EF926-CF8F-4207-AD94-65FFE494E40E}" type="presParOf" srcId="{DF1859B5-8273-414D-8CCC-32BF08C77111}" destId="{DB896300-B83F-4A20-A687-186B6A64F502}" srcOrd="5" destOrd="0" presId="urn:microsoft.com/office/officeart/2009/3/layout/StepUpProcess"/>
    <dgm:cxn modelId="{F3BDB164-8A49-4027-BFE7-0DEA849AE7CA}" type="presParOf" srcId="{DB896300-B83F-4A20-A687-186B6A64F502}" destId="{1388A60B-B1DB-40A7-93CA-843EC7702666}" srcOrd="0" destOrd="0" presId="urn:microsoft.com/office/officeart/2009/3/layout/StepUpProcess"/>
    <dgm:cxn modelId="{D34BF438-86C3-4F69-9273-0C140C7D27D5}" type="presParOf" srcId="{DF1859B5-8273-414D-8CCC-32BF08C77111}" destId="{B5103664-DE6B-46C8-BBB9-4FFA1C42C7D9}" srcOrd="6" destOrd="0" presId="urn:microsoft.com/office/officeart/2009/3/layout/StepUpProcess"/>
    <dgm:cxn modelId="{CD0DFE9A-5796-42DB-A454-CE8EA5DCD3C4}" type="presParOf" srcId="{B5103664-DE6B-46C8-BBB9-4FFA1C42C7D9}" destId="{DDAE0B96-531A-4043-A6CB-517253015191}" srcOrd="0" destOrd="0" presId="urn:microsoft.com/office/officeart/2009/3/layout/StepUpProcess"/>
    <dgm:cxn modelId="{5DD2A863-81FB-4977-AF4F-0623B75C60D3}" type="presParOf" srcId="{B5103664-DE6B-46C8-BBB9-4FFA1C42C7D9}" destId="{8C5AD787-4366-4A95-A699-199A9B747B73}"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07656D31-705D-4220-971F-BCFFD0C28B4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29715399-EDD0-4910-8B54-03042C4006DC}">
      <dgm:prSet phldrT="[Text]" custT="1"/>
      <dgm:spPr/>
      <dgm:t>
        <a:bodyPr/>
        <a:lstStyle/>
        <a:p>
          <a:pPr algn="just"/>
          <a:r>
            <a:rPr lang="en-US" sz="2000" b="1">
              <a:latin typeface="Arial" panose="020B0604020202020204" pitchFamily="34" charset="0"/>
              <a:cs typeface="Arial" panose="020B0604020202020204" pitchFamily="34" charset="0"/>
            </a:rPr>
            <a:t>Scope of the Revisionary Powers of CIT under Section 263.</a:t>
          </a:r>
        </a:p>
      </dgm:t>
    </dgm:pt>
    <dgm:pt modelId="{A3C72401-4BF9-45C4-BEAD-747117541EC6}" type="parTrans" cxnId="{20FF4FF9-9F30-4B34-A297-E45AB4FFE7ED}">
      <dgm:prSet/>
      <dgm:spPr/>
      <dgm:t>
        <a:bodyPr/>
        <a:lstStyle/>
        <a:p>
          <a:endParaRPr lang="en-US"/>
        </a:p>
      </dgm:t>
    </dgm:pt>
    <dgm:pt modelId="{68F041AC-AACB-44B1-85C3-5E20AF29FBEB}" type="sibTrans" cxnId="{20FF4FF9-9F30-4B34-A297-E45AB4FFE7ED}">
      <dgm:prSet/>
      <dgm:spPr/>
      <dgm:t>
        <a:bodyPr/>
        <a:lstStyle/>
        <a:p>
          <a:endParaRPr lang="en-US"/>
        </a:p>
      </dgm:t>
    </dgm:pt>
    <dgm:pt modelId="{3C47B66D-5816-4D39-BD0A-3A3DA94F4CE9}">
      <dgm:prSet phldrT="[Text]" custT="1"/>
      <dgm:spPr/>
      <dgm:t>
        <a:bodyPr/>
        <a:lstStyle/>
        <a:p>
          <a:pPr algn="just"/>
          <a:r>
            <a:rPr lang="en-IN" sz="2000" b="1" i="0" u="sng">
              <a:latin typeface="Arial" panose="020B0604020202020204" pitchFamily="34" charset="0"/>
              <a:cs typeface="Arial" panose="020B0604020202020204" pitchFamily="34" charset="0"/>
            </a:rPr>
            <a:t>Malabar Industrial Co. Ltd. [2000] 243 ITR 83(SC)</a:t>
          </a:r>
          <a:r>
            <a:rPr lang="en-IN" sz="2000" b="0" i="0">
              <a:latin typeface="Arial" panose="020B0604020202020204" pitchFamily="34" charset="0"/>
              <a:cs typeface="Arial" panose="020B0604020202020204" pitchFamily="34" charset="0"/>
            </a:rPr>
            <a:t> – The Apex Court held that there must be two conditions namely that the order of assessment is erroneous and that the order is prejudicial to the interests of the Revenue which must be satisfied before the Commissioner may invoke powers under Section 263. The court further held that every loss of tax cannot be said to be prejudicial to the interests of the revenue. I</a:t>
          </a:r>
          <a:r>
            <a:rPr lang="en-US" sz="2000" b="0" i="0">
              <a:latin typeface="Arial" panose="020B0604020202020204" pitchFamily="34" charset="0"/>
              <a:cs typeface="Arial" panose="020B0604020202020204" pitchFamily="34" charset="0"/>
            </a:rPr>
            <a:t>t has further been held that an order passed without applying the principles of natural justice or without application of mind will also be erroneous. The Hon’ble Supreme Court has further held that the phrase “prejudicial to the interest of Revenue” has to be read in conjunction with an erroneous order passed by the Assessing Officer and if the AO has adopted one of the courses permissible in law and it has resulted in loss of revenue or where two views are possible and the AO has taken one view with which CIT does not agree, it cannot be treated as erroneous order prejudicial to the interest of revenue. </a:t>
          </a:r>
          <a:endParaRPr lang="en-US" sz="2000" b="0" i="0" u="none">
            <a:latin typeface="Arial" panose="020B0604020202020204" pitchFamily="34" charset="0"/>
            <a:cs typeface="Arial" panose="020B0604020202020204" pitchFamily="34" charset="0"/>
          </a:endParaRPr>
        </a:p>
      </dgm:t>
    </dgm:pt>
    <dgm:pt modelId="{F0CA707B-44C9-48AF-9BC1-C60CCC474CE5}" type="parTrans" cxnId="{E89133C6-8CFC-4DE4-A0A9-B0942B643E92}">
      <dgm:prSet/>
      <dgm:spPr/>
      <dgm:t>
        <a:bodyPr/>
        <a:lstStyle/>
        <a:p>
          <a:endParaRPr lang="en-US"/>
        </a:p>
      </dgm:t>
    </dgm:pt>
    <dgm:pt modelId="{4F7FB6B9-A973-4CA1-B966-C84D824F6E6C}" type="sibTrans" cxnId="{E89133C6-8CFC-4DE4-A0A9-B0942B643E92}">
      <dgm:prSet/>
      <dgm:spPr/>
      <dgm:t>
        <a:bodyPr/>
        <a:lstStyle/>
        <a:p>
          <a:endParaRPr lang="en-US"/>
        </a:p>
      </dgm:t>
    </dgm:pt>
    <dgm:pt modelId="{DC43ACDB-0842-48E4-B560-9851A6A8E8BE}">
      <dgm:prSet phldrT="[Text]" custT="1"/>
      <dgm:spPr/>
      <dgm:t>
        <a:bodyPr/>
        <a:lstStyle/>
        <a:p>
          <a:pPr algn="just"/>
          <a:r>
            <a:rPr lang="en-US" sz="2000" b="1" i="0" u="sng">
              <a:latin typeface="Arial" panose="020B0604020202020204" pitchFamily="34" charset="0"/>
              <a:cs typeface="Arial" panose="020B0604020202020204" pitchFamily="34" charset="0"/>
            </a:rPr>
            <a:t>Paville Projects [2023] 453 ITR 447 (SC)</a:t>
          </a:r>
          <a:r>
            <a:rPr lang="en-US" sz="2000" b="0" i="0">
              <a:latin typeface="Arial" panose="020B0604020202020204" pitchFamily="34" charset="0"/>
              <a:cs typeface="Arial" panose="020B0604020202020204" pitchFamily="34" charset="0"/>
            </a:rPr>
            <a:t> – Did not consider Malabar in proper light despite fortifying the ratio laid down therein.</a:t>
          </a:r>
          <a:endParaRPr lang="en-US" sz="2000" b="1" i="0" u="sng">
            <a:latin typeface="Arial" panose="020B0604020202020204" pitchFamily="34" charset="0"/>
            <a:cs typeface="Arial" panose="020B0604020202020204" pitchFamily="34" charset="0"/>
          </a:endParaRPr>
        </a:p>
      </dgm:t>
    </dgm:pt>
    <dgm:pt modelId="{78DE4054-C215-4DBD-AD4A-2104EFED72C1}" type="parTrans" cxnId="{EDC07331-921D-4C65-9B41-C427EF94FB7C}">
      <dgm:prSet/>
      <dgm:spPr/>
      <dgm:t>
        <a:bodyPr/>
        <a:lstStyle/>
        <a:p>
          <a:endParaRPr lang="en-US"/>
        </a:p>
      </dgm:t>
    </dgm:pt>
    <dgm:pt modelId="{D35EAEF1-1E96-4349-BB18-39882B3DA70E}" type="sibTrans" cxnId="{EDC07331-921D-4C65-9B41-C427EF94FB7C}">
      <dgm:prSet/>
      <dgm:spPr/>
      <dgm:t>
        <a:bodyPr/>
        <a:lstStyle/>
        <a:p>
          <a:endParaRPr lang="en-US"/>
        </a:p>
      </dgm:t>
    </dgm:pt>
    <dgm:pt modelId="{0D516D33-5368-4D9A-97AE-57E2739A9C36}" type="pres">
      <dgm:prSet presAssocID="{07656D31-705D-4220-971F-BCFFD0C28B48}" presName="linear" presStyleCnt="0">
        <dgm:presLayoutVars>
          <dgm:dir/>
          <dgm:animLvl val="lvl"/>
          <dgm:resizeHandles val="exact"/>
        </dgm:presLayoutVars>
      </dgm:prSet>
      <dgm:spPr/>
    </dgm:pt>
    <dgm:pt modelId="{BBE0156B-206A-43B4-AF53-459E386245BA}" type="pres">
      <dgm:prSet presAssocID="{29715399-EDD0-4910-8B54-03042C4006DC}" presName="parentLin" presStyleCnt="0"/>
      <dgm:spPr/>
    </dgm:pt>
    <dgm:pt modelId="{DD9FB1D6-5019-4D1D-87DD-6FD148F94401}" type="pres">
      <dgm:prSet presAssocID="{29715399-EDD0-4910-8B54-03042C4006DC}" presName="parentLeftMargin" presStyleLbl="node1" presStyleIdx="0" presStyleCnt="1"/>
      <dgm:spPr/>
    </dgm:pt>
    <dgm:pt modelId="{D93147FB-11CE-4D7E-9A31-CFC67AE76F2F}" type="pres">
      <dgm:prSet presAssocID="{29715399-EDD0-4910-8B54-03042C4006DC}" presName="parentText" presStyleLbl="node1" presStyleIdx="0" presStyleCnt="1" custScaleX="131010" custScaleY="121456">
        <dgm:presLayoutVars>
          <dgm:chMax val="0"/>
          <dgm:bulletEnabled val="1"/>
        </dgm:presLayoutVars>
      </dgm:prSet>
      <dgm:spPr/>
    </dgm:pt>
    <dgm:pt modelId="{24460BDA-C740-43C7-A959-D3FBF53B6B40}" type="pres">
      <dgm:prSet presAssocID="{29715399-EDD0-4910-8B54-03042C4006DC}" presName="negativeSpace" presStyleCnt="0"/>
      <dgm:spPr/>
    </dgm:pt>
    <dgm:pt modelId="{7C4D3DB3-4298-449C-8EFC-8B6C1F26715C}" type="pres">
      <dgm:prSet presAssocID="{29715399-EDD0-4910-8B54-03042C4006DC}" presName="childText" presStyleLbl="conFgAcc1" presStyleIdx="0" presStyleCnt="1" custLinFactNeighborX="107" custLinFactNeighborY="4892">
        <dgm:presLayoutVars>
          <dgm:bulletEnabled val="1"/>
        </dgm:presLayoutVars>
      </dgm:prSet>
      <dgm:spPr/>
    </dgm:pt>
  </dgm:ptLst>
  <dgm:cxnLst>
    <dgm:cxn modelId="{398D5B04-42BF-4A67-9487-5C92D4C75346}" type="presOf" srcId="{DC43ACDB-0842-48E4-B560-9851A6A8E8BE}" destId="{7C4D3DB3-4298-449C-8EFC-8B6C1F26715C}" srcOrd="0" destOrd="1" presId="urn:microsoft.com/office/officeart/2005/8/layout/list1"/>
    <dgm:cxn modelId="{EDC07331-921D-4C65-9B41-C427EF94FB7C}" srcId="{29715399-EDD0-4910-8B54-03042C4006DC}" destId="{DC43ACDB-0842-48E4-B560-9851A6A8E8BE}" srcOrd="1" destOrd="0" parTransId="{78DE4054-C215-4DBD-AD4A-2104EFED72C1}" sibTransId="{D35EAEF1-1E96-4349-BB18-39882B3DA70E}"/>
    <dgm:cxn modelId="{72BA7D74-E490-4F42-B928-A19B7D8AF753}" type="presOf" srcId="{3C47B66D-5816-4D39-BD0A-3A3DA94F4CE9}" destId="{7C4D3DB3-4298-449C-8EFC-8B6C1F26715C}" srcOrd="0" destOrd="0" presId="urn:microsoft.com/office/officeart/2005/8/layout/list1"/>
    <dgm:cxn modelId="{E89133C6-8CFC-4DE4-A0A9-B0942B643E92}" srcId="{29715399-EDD0-4910-8B54-03042C4006DC}" destId="{3C47B66D-5816-4D39-BD0A-3A3DA94F4CE9}" srcOrd="0" destOrd="0" parTransId="{F0CA707B-44C9-48AF-9BC1-C60CCC474CE5}" sibTransId="{4F7FB6B9-A973-4CA1-B966-C84D824F6E6C}"/>
    <dgm:cxn modelId="{150ED8DA-73A5-4A5E-A843-BD4494CF4AEB}" type="presOf" srcId="{07656D31-705D-4220-971F-BCFFD0C28B48}" destId="{0D516D33-5368-4D9A-97AE-57E2739A9C36}" srcOrd="0" destOrd="0" presId="urn:microsoft.com/office/officeart/2005/8/layout/list1"/>
    <dgm:cxn modelId="{179D0DE5-C90F-4B40-9E0A-85999BA170B8}" type="presOf" srcId="{29715399-EDD0-4910-8B54-03042C4006DC}" destId="{DD9FB1D6-5019-4D1D-87DD-6FD148F94401}" srcOrd="0" destOrd="0" presId="urn:microsoft.com/office/officeart/2005/8/layout/list1"/>
    <dgm:cxn modelId="{8D85D2F7-30AE-4CCB-B95C-AC885B7602EC}" type="presOf" srcId="{29715399-EDD0-4910-8B54-03042C4006DC}" destId="{D93147FB-11CE-4D7E-9A31-CFC67AE76F2F}" srcOrd="1" destOrd="0" presId="urn:microsoft.com/office/officeart/2005/8/layout/list1"/>
    <dgm:cxn modelId="{20FF4FF9-9F30-4B34-A297-E45AB4FFE7ED}" srcId="{07656D31-705D-4220-971F-BCFFD0C28B48}" destId="{29715399-EDD0-4910-8B54-03042C4006DC}" srcOrd="0" destOrd="0" parTransId="{A3C72401-4BF9-45C4-BEAD-747117541EC6}" sibTransId="{68F041AC-AACB-44B1-85C3-5E20AF29FBEB}"/>
    <dgm:cxn modelId="{185239BA-1BA4-434D-8667-30FF3501EB2E}" type="presParOf" srcId="{0D516D33-5368-4D9A-97AE-57E2739A9C36}" destId="{BBE0156B-206A-43B4-AF53-459E386245BA}" srcOrd="0" destOrd="0" presId="urn:microsoft.com/office/officeart/2005/8/layout/list1"/>
    <dgm:cxn modelId="{8C220DB8-6CA2-437A-B068-FD91A3E1C79C}" type="presParOf" srcId="{BBE0156B-206A-43B4-AF53-459E386245BA}" destId="{DD9FB1D6-5019-4D1D-87DD-6FD148F94401}" srcOrd="0" destOrd="0" presId="urn:microsoft.com/office/officeart/2005/8/layout/list1"/>
    <dgm:cxn modelId="{DC1D2A9A-7413-4110-971C-CDEA1C3A965D}" type="presParOf" srcId="{BBE0156B-206A-43B4-AF53-459E386245BA}" destId="{D93147FB-11CE-4D7E-9A31-CFC67AE76F2F}" srcOrd="1" destOrd="0" presId="urn:microsoft.com/office/officeart/2005/8/layout/list1"/>
    <dgm:cxn modelId="{6C3D7AA9-9EBE-4E8A-AC9F-94444FB2BD9B}" type="presParOf" srcId="{0D516D33-5368-4D9A-97AE-57E2739A9C36}" destId="{24460BDA-C740-43C7-A959-D3FBF53B6B40}" srcOrd="1" destOrd="0" presId="urn:microsoft.com/office/officeart/2005/8/layout/list1"/>
    <dgm:cxn modelId="{702912B1-555C-43BA-817B-ACCC71CBDD1B}" type="presParOf" srcId="{0D516D33-5368-4D9A-97AE-57E2739A9C36}" destId="{7C4D3DB3-4298-449C-8EFC-8B6C1F26715C}"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A0B72DA2-7024-4D3E-B16C-3D1EE295C1B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F10C758-CE17-4C1A-88CB-67098076B522}" type="pres">
      <dgm:prSet presAssocID="{A0B72DA2-7024-4D3E-B16C-3D1EE295C1BA}" presName="linear" presStyleCnt="0">
        <dgm:presLayoutVars>
          <dgm:dir/>
          <dgm:animLvl val="lvl"/>
          <dgm:resizeHandles val="exact"/>
        </dgm:presLayoutVars>
      </dgm:prSet>
      <dgm:spPr/>
    </dgm:pt>
  </dgm:ptLst>
  <dgm:cxnLst>
    <dgm:cxn modelId="{ACEB4B1E-8793-4B5B-A13F-BCE98889DFE2}" type="presOf" srcId="{A0B72DA2-7024-4D3E-B16C-3D1EE295C1BA}" destId="{EF10C758-CE17-4C1A-88CB-67098076B522}"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C43B9E-3C63-4A37-AA6F-4A1AE445BAA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IN"/>
        </a:p>
      </dgm:t>
    </dgm:pt>
    <dgm:pt modelId="{C8AFC297-A698-4C0D-9AD2-B76C382A7978}" type="pres">
      <dgm:prSet presAssocID="{75C43B9E-3C63-4A37-AA6F-4A1AE445BAA5}" presName="linear" presStyleCnt="0">
        <dgm:presLayoutVars>
          <dgm:animLvl val="lvl"/>
          <dgm:resizeHandles val="exact"/>
        </dgm:presLayoutVars>
      </dgm:prSet>
      <dgm:spPr/>
    </dgm:pt>
  </dgm:ptLst>
  <dgm:cxnLst>
    <dgm:cxn modelId="{0F659650-5B60-4333-99DA-46A125FAB83E}" type="presOf" srcId="{75C43B9E-3C63-4A37-AA6F-4A1AE445BAA5}" destId="{C8AFC297-A698-4C0D-9AD2-B76C382A7978}"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680248-F3D1-4416-80C7-2AD41DACE55B}"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IN"/>
        </a:p>
      </dgm:t>
    </dgm:pt>
    <dgm:pt modelId="{70FDE25A-9A66-49D2-B85F-23ADF9C50CEF}">
      <dgm:prSet phldrT="[Text]" custT="1"/>
      <dgm:spPr/>
      <dgm:t>
        <a:bodyPr/>
        <a:lstStyle/>
        <a:p>
          <a:r>
            <a:rPr lang="en-US" sz="2000" b="1" u="sng">
              <a:latin typeface="Arial" panose="020B0604020202020204" pitchFamily="34" charset="0"/>
              <a:cs typeface="Arial" panose="020B0604020202020204" pitchFamily="34" charset="0"/>
            </a:rPr>
            <a:t>When return shall be processed?</a:t>
          </a:r>
          <a:endParaRPr lang="en-IN" sz="2000" b="1" u="sng">
            <a:latin typeface="Arial" panose="020B0604020202020204" pitchFamily="34" charset="0"/>
            <a:cs typeface="Arial" panose="020B0604020202020204" pitchFamily="34" charset="0"/>
          </a:endParaRPr>
        </a:p>
      </dgm:t>
    </dgm:pt>
    <dgm:pt modelId="{203A9716-51E8-47EF-9F2E-6C932C4341DC}" type="parTrans" cxnId="{E2F08179-8E37-427C-8047-1EE556282BC6}">
      <dgm:prSet/>
      <dgm:spPr/>
      <dgm:t>
        <a:bodyPr/>
        <a:lstStyle/>
        <a:p>
          <a:endParaRPr lang="en-IN"/>
        </a:p>
      </dgm:t>
    </dgm:pt>
    <dgm:pt modelId="{028F9845-FA4D-4AED-8176-00FF8E9CFE43}" type="sibTrans" cxnId="{E2F08179-8E37-427C-8047-1EE556282BC6}">
      <dgm:prSet/>
      <dgm:spPr/>
      <dgm:t>
        <a:bodyPr/>
        <a:lstStyle/>
        <a:p>
          <a:endParaRPr lang="en-IN"/>
        </a:p>
      </dgm:t>
    </dgm:pt>
    <dgm:pt modelId="{3373B201-279A-4E99-B52E-D9C516E4CA25}">
      <dgm:prSet phldrT="[Text]" custT="1"/>
      <dgm:spPr/>
      <dgm:t>
        <a:bodyPr/>
        <a:lstStyle/>
        <a:p>
          <a:r>
            <a:rPr lang="en-US" sz="2000">
              <a:latin typeface="Arial" panose="020B0604020202020204" pitchFamily="34" charset="0"/>
              <a:cs typeface="Arial" panose="020B0604020202020204" pitchFamily="34" charset="0"/>
            </a:rPr>
            <a:t>ROI is furnished under Section 139 or </a:t>
          </a:r>
          <a:endParaRPr lang="en-IN" sz="2000">
            <a:latin typeface="Arial" panose="020B0604020202020204" pitchFamily="34" charset="0"/>
            <a:cs typeface="Arial" panose="020B0604020202020204" pitchFamily="34" charset="0"/>
          </a:endParaRPr>
        </a:p>
      </dgm:t>
    </dgm:pt>
    <dgm:pt modelId="{5C8FA219-5C56-405F-9837-1D13CFA11508}" type="parTrans" cxnId="{DA8CEDCB-E80D-43C9-9DBD-F8E885E0C746}">
      <dgm:prSet/>
      <dgm:spPr/>
      <dgm:t>
        <a:bodyPr/>
        <a:lstStyle/>
        <a:p>
          <a:endParaRPr lang="en-IN"/>
        </a:p>
      </dgm:t>
    </dgm:pt>
    <dgm:pt modelId="{0DA5A6BB-9D00-4278-A8E9-B9B85301B305}" type="sibTrans" cxnId="{DA8CEDCB-E80D-43C9-9DBD-F8E885E0C746}">
      <dgm:prSet/>
      <dgm:spPr/>
      <dgm:t>
        <a:bodyPr/>
        <a:lstStyle/>
        <a:p>
          <a:endParaRPr lang="en-IN"/>
        </a:p>
      </dgm:t>
    </dgm:pt>
    <dgm:pt modelId="{99E96BC5-F84E-472F-AC39-4D9C497004C6}">
      <dgm:prSet phldrT="[Text]" custT="1"/>
      <dgm:spPr/>
      <dgm:t>
        <a:bodyPr/>
        <a:lstStyle/>
        <a:p>
          <a:r>
            <a:rPr lang="en-US" sz="2000" b="1" u="sng">
              <a:latin typeface="Arial" panose="020B0604020202020204" pitchFamily="34" charset="0"/>
              <a:cs typeface="Arial" panose="020B0604020202020204" pitchFamily="34" charset="0"/>
            </a:rPr>
            <a:t>Time limit for issuance of intimation</a:t>
          </a:r>
          <a:endParaRPr lang="en-IN" sz="2000" b="1" u="sng">
            <a:latin typeface="Arial" panose="020B0604020202020204" pitchFamily="34" charset="0"/>
            <a:cs typeface="Arial" panose="020B0604020202020204" pitchFamily="34" charset="0"/>
          </a:endParaRPr>
        </a:p>
      </dgm:t>
    </dgm:pt>
    <dgm:pt modelId="{B87235E4-8F41-4C76-8716-6C948F7E8FB6}" type="parTrans" cxnId="{6E0FE95D-1E4D-4089-BC58-216824F2D8D0}">
      <dgm:prSet/>
      <dgm:spPr/>
      <dgm:t>
        <a:bodyPr/>
        <a:lstStyle/>
        <a:p>
          <a:endParaRPr lang="en-IN"/>
        </a:p>
      </dgm:t>
    </dgm:pt>
    <dgm:pt modelId="{3A9929F2-31ED-435E-93BC-B4396552C5C6}" type="sibTrans" cxnId="{6E0FE95D-1E4D-4089-BC58-216824F2D8D0}">
      <dgm:prSet/>
      <dgm:spPr/>
      <dgm:t>
        <a:bodyPr/>
        <a:lstStyle/>
        <a:p>
          <a:endParaRPr lang="en-IN"/>
        </a:p>
      </dgm:t>
    </dgm:pt>
    <dgm:pt modelId="{E22D7AF6-53FA-4AA2-BB7B-966FCA931608}">
      <dgm:prSet phldrT="[Text]" custT="1"/>
      <dgm:spPr/>
      <dgm:t>
        <a:bodyPr/>
        <a:lstStyle/>
        <a:p>
          <a:r>
            <a:rPr lang="en-US" sz="2000">
              <a:latin typeface="Arial" panose="020B0604020202020204" pitchFamily="34" charset="0"/>
              <a:cs typeface="Arial" panose="020B0604020202020204" pitchFamily="34" charset="0"/>
            </a:rPr>
            <a:t>Within 9 months from the end of the FY in which the ROI is furnished.</a:t>
          </a:r>
          <a:endParaRPr lang="en-IN" sz="2000">
            <a:latin typeface="Arial" panose="020B0604020202020204" pitchFamily="34" charset="0"/>
            <a:cs typeface="Arial" panose="020B0604020202020204" pitchFamily="34" charset="0"/>
          </a:endParaRPr>
        </a:p>
      </dgm:t>
    </dgm:pt>
    <dgm:pt modelId="{245F9C8F-A3BF-4AE8-9A3D-FC493CBFC14C}" type="parTrans" cxnId="{E547EAD9-338C-4FD6-92AC-465538BCF47E}">
      <dgm:prSet/>
      <dgm:spPr/>
      <dgm:t>
        <a:bodyPr/>
        <a:lstStyle/>
        <a:p>
          <a:endParaRPr lang="en-IN"/>
        </a:p>
      </dgm:t>
    </dgm:pt>
    <dgm:pt modelId="{10645D53-F2CD-4898-B91E-6649344AA734}" type="sibTrans" cxnId="{E547EAD9-338C-4FD6-92AC-465538BCF47E}">
      <dgm:prSet/>
      <dgm:spPr/>
      <dgm:t>
        <a:bodyPr/>
        <a:lstStyle/>
        <a:p>
          <a:endParaRPr lang="en-IN"/>
        </a:p>
      </dgm:t>
    </dgm:pt>
    <dgm:pt modelId="{6F5F0ABD-E355-4AF3-B489-A2A41F53F8A7}">
      <dgm:prSet phldrT="[Text]" custT="1"/>
      <dgm:spPr/>
      <dgm:t>
        <a:bodyPr/>
        <a:lstStyle/>
        <a:p>
          <a:r>
            <a:rPr lang="en-US" sz="2000">
              <a:latin typeface="Arial" panose="020B0604020202020204" pitchFamily="34" charset="0"/>
              <a:cs typeface="Arial" panose="020B0604020202020204" pitchFamily="34" charset="0"/>
            </a:rPr>
            <a:t>In response to a notice issued under Section 142(1)</a:t>
          </a:r>
          <a:endParaRPr lang="en-IN" sz="2000">
            <a:latin typeface="Arial" panose="020B0604020202020204" pitchFamily="34" charset="0"/>
            <a:cs typeface="Arial" panose="020B0604020202020204" pitchFamily="34" charset="0"/>
          </a:endParaRPr>
        </a:p>
      </dgm:t>
    </dgm:pt>
    <dgm:pt modelId="{76644741-0234-4AA9-BF33-2B6E627B1D4C}" type="parTrans" cxnId="{61786A08-C9C9-4ACD-B82B-CB8C487102A7}">
      <dgm:prSet/>
      <dgm:spPr/>
      <dgm:t>
        <a:bodyPr/>
        <a:lstStyle/>
        <a:p>
          <a:endParaRPr lang="en-IN"/>
        </a:p>
      </dgm:t>
    </dgm:pt>
    <dgm:pt modelId="{41D373D4-A63E-429E-8775-DDBFA10CE426}" type="sibTrans" cxnId="{61786A08-C9C9-4ACD-B82B-CB8C487102A7}">
      <dgm:prSet/>
      <dgm:spPr/>
      <dgm:t>
        <a:bodyPr/>
        <a:lstStyle/>
        <a:p>
          <a:endParaRPr lang="en-IN"/>
        </a:p>
      </dgm:t>
    </dgm:pt>
    <dgm:pt modelId="{D1091E5B-85B7-4CB4-8E72-7DC88AB33D08}" type="pres">
      <dgm:prSet presAssocID="{12680248-F3D1-4416-80C7-2AD41DACE55B}" presName="linear" presStyleCnt="0">
        <dgm:presLayoutVars>
          <dgm:dir/>
          <dgm:animLvl val="lvl"/>
          <dgm:resizeHandles val="exact"/>
        </dgm:presLayoutVars>
      </dgm:prSet>
      <dgm:spPr/>
    </dgm:pt>
    <dgm:pt modelId="{620D759B-EC4A-424B-A2AE-6F1B3E114153}" type="pres">
      <dgm:prSet presAssocID="{70FDE25A-9A66-49D2-B85F-23ADF9C50CEF}" presName="parentLin" presStyleCnt="0"/>
      <dgm:spPr/>
    </dgm:pt>
    <dgm:pt modelId="{B8F377D7-58C7-4C67-BB9A-5F0DF55A230D}" type="pres">
      <dgm:prSet presAssocID="{70FDE25A-9A66-49D2-B85F-23ADF9C50CEF}" presName="parentLeftMargin" presStyleLbl="node1" presStyleIdx="0" presStyleCnt="2"/>
      <dgm:spPr/>
    </dgm:pt>
    <dgm:pt modelId="{B9DA85EC-FE9C-4C0B-9AAD-721267FF86CB}" type="pres">
      <dgm:prSet presAssocID="{70FDE25A-9A66-49D2-B85F-23ADF9C50CEF}" presName="parentText" presStyleLbl="node1" presStyleIdx="0" presStyleCnt="2">
        <dgm:presLayoutVars>
          <dgm:chMax val="0"/>
          <dgm:bulletEnabled val="1"/>
        </dgm:presLayoutVars>
      </dgm:prSet>
      <dgm:spPr/>
    </dgm:pt>
    <dgm:pt modelId="{C88DC4BC-0583-4112-A528-638F80FBF7BD}" type="pres">
      <dgm:prSet presAssocID="{70FDE25A-9A66-49D2-B85F-23ADF9C50CEF}" presName="negativeSpace" presStyleCnt="0"/>
      <dgm:spPr/>
    </dgm:pt>
    <dgm:pt modelId="{9292744D-F91B-4391-873F-0D24199FCBE6}" type="pres">
      <dgm:prSet presAssocID="{70FDE25A-9A66-49D2-B85F-23ADF9C50CEF}" presName="childText" presStyleLbl="conFgAcc1" presStyleIdx="0" presStyleCnt="2">
        <dgm:presLayoutVars>
          <dgm:bulletEnabled val="1"/>
        </dgm:presLayoutVars>
      </dgm:prSet>
      <dgm:spPr/>
    </dgm:pt>
    <dgm:pt modelId="{3DE4B0FA-8131-4DB9-B6F1-635BD064724F}" type="pres">
      <dgm:prSet presAssocID="{028F9845-FA4D-4AED-8176-00FF8E9CFE43}" presName="spaceBetweenRectangles" presStyleCnt="0"/>
      <dgm:spPr/>
    </dgm:pt>
    <dgm:pt modelId="{E5324570-1D35-498B-886E-4490C308A8B2}" type="pres">
      <dgm:prSet presAssocID="{99E96BC5-F84E-472F-AC39-4D9C497004C6}" presName="parentLin" presStyleCnt="0"/>
      <dgm:spPr/>
    </dgm:pt>
    <dgm:pt modelId="{17FBB179-C8C0-485A-81E4-3A6F4443E044}" type="pres">
      <dgm:prSet presAssocID="{99E96BC5-F84E-472F-AC39-4D9C497004C6}" presName="parentLeftMargin" presStyleLbl="node1" presStyleIdx="0" presStyleCnt="2"/>
      <dgm:spPr/>
    </dgm:pt>
    <dgm:pt modelId="{300A4379-F33C-469A-8590-91BFAF811364}" type="pres">
      <dgm:prSet presAssocID="{99E96BC5-F84E-472F-AC39-4D9C497004C6}" presName="parentText" presStyleLbl="node1" presStyleIdx="1" presStyleCnt="2">
        <dgm:presLayoutVars>
          <dgm:chMax val="0"/>
          <dgm:bulletEnabled val="1"/>
        </dgm:presLayoutVars>
      </dgm:prSet>
      <dgm:spPr/>
    </dgm:pt>
    <dgm:pt modelId="{8011998E-CC07-4243-B12F-7CD68113AD31}" type="pres">
      <dgm:prSet presAssocID="{99E96BC5-F84E-472F-AC39-4D9C497004C6}" presName="negativeSpace" presStyleCnt="0"/>
      <dgm:spPr/>
    </dgm:pt>
    <dgm:pt modelId="{6368366E-72F7-4BB6-8D5B-2EB3CC7733AF}" type="pres">
      <dgm:prSet presAssocID="{99E96BC5-F84E-472F-AC39-4D9C497004C6}" presName="childText" presStyleLbl="conFgAcc1" presStyleIdx="1" presStyleCnt="2">
        <dgm:presLayoutVars>
          <dgm:bulletEnabled val="1"/>
        </dgm:presLayoutVars>
      </dgm:prSet>
      <dgm:spPr/>
    </dgm:pt>
  </dgm:ptLst>
  <dgm:cxnLst>
    <dgm:cxn modelId="{FBAC7D00-8DF4-48CC-8C08-A80F384C3AFA}" type="presOf" srcId="{99E96BC5-F84E-472F-AC39-4D9C497004C6}" destId="{17FBB179-C8C0-485A-81E4-3A6F4443E044}" srcOrd="0" destOrd="0" presId="urn:microsoft.com/office/officeart/2005/8/layout/list1"/>
    <dgm:cxn modelId="{61786A08-C9C9-4ACD-B82B-CB8C487102A7}" srcId="{70FDE25A-9A66-49D2-B85F-23ADF9C50CEF}" destId="{6F5F0ABD-E355-4AF3-B489-A2A41F53F8A7}" srcOrd="1" destOrd="0" parTransId="{76644741-0234-4AA9-BF33-2B6E627B1D4C}" sibTransId="{41D373D4-A63E-429E-8775-DDBFA10CE426}"/>
    <dgm:cxn modelId="{50A42038-3E14-4398-B1CF-CB5BB1FCF417}" type="presOf" srcId="{6F5F0ABD-E355-4AF3-B489-A2A41F53F8A7}" destId="{9292744D-F91B-4391-873F-0D24199FCBE6}" srcOrd="0" destOrd="1" presId="urn:microsoft.com/office/officeart/2005/8/layout/list1"/>
    <dgm:cxn modelId="{DF6E743C-F525-421E-BFD9-CEC7C56DB9B2}" type="presOf" srcId="{70FDE25A-9A66-49D2-B85F-23ADF9C50CEF}" destId="{B9DA85EC-FE9C-4C0B-9AAD-721267FF86CB}" srcOrd="1" destOrd="0" presId="urn:microsoft.com/office/officeart/2005/8/layout/list1"/>
    <dgm:cxn modelId="{6E0FE95D-1E4D-4089-BC58-216824F2D8D0}" srcId="{12680248-F3D1-4416-80C7-2AD41DACE55B}" destId="{99E96BC5-F84E-472F-AC39-4D9C497004C6}" srcOrd="1" destOrd="0" parTransId="{B87235E4-8F41-4C76-8716-6C948F7E8FB6}" sibTransId="{3A9929F2-31ED-435E-93BC-B4396552C5C6}"/>
    <dgm:cxn modelId="{E2F08179-8E37-427C-8047-1EE556282BC6}" srcId="{12680248-F3D1-4416-80C7-2AD41DACE55B}" destId="{70FDE25A-9A66-49D2-B85F-23ADF9C50CEF}" srcOrd="0" destOrd="0" parTransId="{203A9716-51E8-47EF-9F2E-6C932C4341DC}" sibTransId="{028F9845-FA4D-4AED-8176-00FF8E9CFE43}"/>
    <dgm:cxn modelId="{F25A9E87-A6F2-4083-AD47-2ACB9C1EEE43}" type="presOf" srcId="{E22D7AF6-53FA-4AA2-BB7B-966FCA931608}" destId="{6368366E-72F7-4BB6-8D5B-2EB3CC7733AF}" srcOrd="0" destOrd="0" presId="urn:microsoft.com/office/officeart/2005/8/layout/list1"/>
    <dgm:cxn modelId="{BCE7588D-7379-4C08-AD6A-E7B553C79506}" type="presOf" srcId="{3373B201-279A-4E99-B52E-D9C516E4CA25}" destId="{9292744D-F91B-4391-873F-0D24199FCBE6}" srcOrd="0" destOrd="0" presId="urn:microsoft.com/office/officeart/2005/8/layout/list1"/>
    <dgm:cxn modelId="{DA8CEDCB-E80D-43C9-9DBD-F8E885E0C746}" srcId="{70FDE25A-9A66-49D2-B85F-23ADF9C50CEF}" destId="{3373B201-279A-4E99-B52E-D9C516E4CA25}" srcOrd="0" destOrd="0" parTransId="{5C8FA219-5C56-405F-9837-1D13CFA11508}" sibTransId="{0DA5A6BB-9D00-4278-A8E9-B9B85301B305}"/>
    <dgm:cxn modelId="{E547EAD9-338C-4FD6-92AC-465538BCF47E}" srcId="{99E96BC5-F84E-472F-AC39-4D9C497004C6}" destId="{E22D7AF6-53FA-4AA2-BB7B-966FCA931608}" srcOrd="0" destOrd="0" parTransId="{245F9C8F-A3BF-4AE8-9A3D-FC493CBFC14C}" sibTransId="{10645D53-F2CD-4898-B91E-6649344AA734}"/>
    <dgm:cxn modelId="{F5ECACEE-5AB2-4A20-BCC1-A25B041FF6E6}" type="presOf" srcId="{70FDE25A-9A66-49D2-B85F-23ADF9C50CEF}" destId="{B8F377D7-58C7-4C67-BB9A-5F0DF55A230D}" srcOrd="0" destOrd="0" presId="urn:microsoft.com/office/officeart/2005/8/layout/list1"/>
    <dgm:cxn modelId="{08F262F8-F50A-4331-A58C-1BD13BD5150D}" type="presOf" srcId="{99E96BC5-F84E-472F-AC39-4D9C497004C6}" destId="{300A4379-F33C-469A-8590-91BFAF811364}" srcOrd="1" destOrd="0" presId="urn:microsoft.com/office/officeart/2005/8/layout/list1"/>
    <dgm:cxn modelId="{6BA150FA-71E7-4433-A8E4-17726349C83C}" type="presOf" srcId="{12680248-F3D1-4416-80C7-2AD41DACE55B}" destId="{D1091E5B-85B7-4CB4-8E72-7DC88AB33D08}" srcOrd="0" destOrd="0" presId="urn:microsoft.com/office/officeart/2005/8/layout/list1"/>
    <dgm:cxn modelId="{CB6FF971-AD12-4875-B1E6-BFDB9AB2CFEB}" type="presParOf" srcId="{D1091E5B-85B7-4CB4-8E72-7DC88AB33D08}" destId="{620D759B-EC4A-424B-A2AE-6F1B3E114153}" srcOrd="0" destOrd="0" presId="urn:microsoft.com/office/officeart/2005/8/layout/list1"/>
    <dgm:cxn modelId="{780D289E-5AAB-4E23-A79F-45EB9FDD35C3}" type="presParOf" srcId="{620D759B-EC4A-424B-A2AE-6F1B3E114153}" destId="{B8F377D7-58C7-4C67-BB9A-5F0DF55A230D}" srcOrd="0" destOrd="0" presId="urn:microsoft.com/office/officeart/2005/8/layout/list1"/>
    <dgm:cxn modelId="{CC74721F-56F4-4A09-B80C-96DC6B7D8C29}" type="presParOf" srcId="{620D759B-EC4A-424B-A2AE-6F1B3E114153}" destId="{B9DA85EC-FE9C-4C0B-9AAD-721267FF86CB}" srcOrd="1" destOrd="0" presId="urn:microsoft.com/office/officeart/2005/8/layout/list1"/>
    <dgm:cxn modelId="{D450B2B6-D776-4871-A7C7-D401BFC1A0AB}" type="presParOf" srcId="{D1091E5B-85B7-4CB4-8E72-7DC88AB33D08}" destId="{C88DC4BC-0583-4112-A528-638F80FBF7BD}" srcOrd="1" destOrd="0" presId="urn:microsoft.com/office/officeart/2005/8/layout/list1"/>
    <dgm:cxn modelId="{CC6379BA-ABF6-4384-A673-8613C0545C7B}" type="presParOf" srcId="{D1091E5B-85B7-4CB4-8E72-7DC88AB33D08}" destId="{9292744D-F91B-4391-873F-0D24199FCBE6}" srcOrd="2" destOrd="0" presId="urn:microsoft.com/office/officeart/2005/8/layout/list1"/>
    <dgm:cxn modelId="{CE2485CD-A02C-4E48-B0FF-494E9BA4DB05}" type="presParOf" srcId="{D1091E5B-85B7-4CB4-8E72-7DC88AB33D08}" destId="{3DE4B0FA-8131-4DB9-B6F1-635BD064724F}" srcOrd="3" destOrd="0" presId="urn:microsoft.com/office/officeart/2005/8/layout/list1"/>
    <dgm:cxn modelId="{3001A5E5-46FB-4C20-A19F-156C3A956478}" type="presParOf" srcId="{D1091E5B-85B7-4CB4-8E72-7DC88AB33D08}" destId="{E5324570-1D35-498B-886E-4490C308A8B2}" srcOrd="4" destOrd="0" presId="urn:microsoft.com/office/officeart/2005/8/layout/list1"/>
    <dgm:cxn modelId="{167D835C-DE3C-4A22-A210-CB8734A3E5E8}" type="presParOf" srcId="{E5324570-1D35-498B-886E-4490C308A8B2}" destId="{17FBB179-C8C0-485A-81E4-3A6F4443E044}" srcOrd="0" destOrd="0" presId="urn:microsoft.com/office/officeart/2005/8/layout/list1"/>
    <dgm:cxn modelId="{706148D0-2B4D-4442-A5D9-4BB9CC97EA3A}" type="presParOf" srcId="{E5324570-1D35-498B-886E-4490C308A8B2}" destId="{300A4379-F33C-469A-8590-91BFAF811364}" srcOrd="1" destOrd="0" presId="urn:microsoft.com/office/officeart/2005/8/layout/list1"/>
    <dgm:cxn modelId="{0D50042F-FB56-4596-97EB-DFC721F455CE}" type="presParOf" srcId="{D1091E5B-85B7-4CB4-8E72-7DC88AB33D08}" destId="{8011998E-CC07-4243-B12F-7CD68113AD31}" srcOrd="5" destOrd="0" presId="urn:microsoft.com/office/officeart/2005/8/layout/list1"/>
    <dgm:cxn modelId="{5B3773B5-2903-4327-9060-52185851A1F5}" type="presParOf" srcId="{D1091E5B-85B7-4CB4-8E72-7DC88AB33D08}" destId="{6368366E-72F7-4BB6-8D5B-2EB3CC7733AF}" srcOrd="6" destOrd="0" presId="urn:microsoft.com/office/officeart/2005/8/layout/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C43B9E-3C63-4A37-AA6F-4A1AE445BAA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IN"/>
        </a:p>
      </dgm:t>
    </dgm:pt>
    <dgm:pt modelId="{C8AFC297-A698-4C0D-9AD2-B76C382A7978}" type="pres">
      <dgm:prSet presAssocID="{75C43B9E-3C63-4A37-AA6F-4A1AE445BAA5}" presName="linear" presStyleCnt="0">
        <dgm:presLayoutVars>
          <dgm:animLvl val="lvl"/>
          <dgm:resizeHandles val="exact"/>
        </dgm:presLayoutVars>
      </dgm:prSet>
      <dgm:spPr/>
    </dgm:pt>
  </dgm:ptLst>
  <dgm:cxnLst>
    <dgm:cxn modelId="{0F659650-5B60-4333-99DA-46A125FAB83E}" type="presOf" srcId="{75C43B9E-3C63-4A37-AA6F-4A1AE445BAA5}" destId="{C8AFC297-A698-4C0D-9AD2-B76C382A79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680248-F3D1-4416-80C7-2AD41DACE55B}"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en-IN"/>
        </a:p>
      </dgm:t>
    </dgm:pt>
    <dgm:pt modelId="{70FDE25A-9A66-49D2-B85F-23ADF9C50CEF}">
      <dgm:prSet phldrT="[Text]" custT="1"/>
      <dgm:spPr/>
      <dgm:t>
        <a:bodyPr/>
        <a:lstStyle/>
        <a:p>
          <a:r>
            <a:rPr lang="en-US" sz="2000" b="1" u="sng">
              <a:latin typeface="Arial" panose="020B0604020202020204" pitchFamily="34" charset="0"/>
              <a:cs typeface="Arial" panose="020B0604020202020204" pitchFamily="34" charset="0"/>
            </a:rPr>
            <a:t>Adjustments that can be made</a:t>
          </a:r>
          <a:endParaRPr lang="en-IN" sz="2000" b="1" u="sng">
            <a:latin typeface="Arial" panose="020B0604020202020204" pitchFamily="34" charset="0"/>
            <a:cs typeface="Arial" panose="020B0604020202020204" pitchFamily="34" charset="0"/>
          </a:endParaRPr>
        </a:p>
      </dgm:t>
    </dgm:pt>
    <dgm:pt modelId="{203A9716-51E8-47EF-9F2E-6C932C4341DC}" type="parTrans" cxnId="{E2F08179-8E37-427C-8047-1EE556282BC6}">
      <dgm:prSet/>
      <dgm:spPr/>
      <dgm:t>
        <a:bodyPr/>
        <a:lstStyle/>
        <a:p>
          <a:endParaRPr lang="en-IN"/>
        </a:p>
      </dgm:t>
    </dgm:pt>
    <dgm:pt modelId="{028F9845-FA4D-4AED-8176-00FF8E9CFE43}" type="sibTrans" cxnId="{E2F08179-8E37-427C-8047-1EE556282BC6}">
      <dgm:prSet/>
      <dgm:spPr/>
      <dgm:t>
        <a:bodyPr/>
        <a:lstStyle/>
        <a:p>
          <a:endParaRPr lang="en-IN"/>
        </a:p>
      </dgm:t>
    </dgm:pt>
    <dgm:pt modelId="{3373B201-279A-4E99-B52E-D9C516E4CA25}">
      <dgm:prSet phldrT="[Text]" custT="1"/>
      <dgm:spPr/>
      <dgm:t>
        <a:bodyPr/>
        <a:lstStyle/>
        <a:p>
          <a:r>
            <a:rPr lang="en-US" sz="2000">
              <a:latin typeface="Arial" panose="020B0604020202020204" pitchFamily="34" charset="0"/>
              <a:cs typeface="Arial" panose="020B0604020202020204" pitchFamily="34" charset="0"/>
            </a:rPr>
            <a:t>Arithmetical error</a:t>
          </a:r>
          <a:endParaRPr lang="en-IN" sz="2000">
            <a:latin typeface="Arial" panose="020B0604020202020204" pitchFamily="34" charset="0"/>
            <a:cs typeface="Arial" panose="020B0604020202020204" pitchFamily="34" charset="0"/>
          </a:endParaRPr>
        </a:p>
      </dgm:t>
    </dgm:pt>
    <dgm:pt modelId="{5C8FA219-5C56-405F-9837-1D13CFA11508}" type="parTrans" cxnId="{DA8CEDCB-E80D-43C9-9DBD-F8E885E0C746}">
      <dgm:prSet/>
      <dgm:spPr/>
      <dgm:t>
        <a:bodyPr/>
        <a:lstStyle/>
        <a:p>
          <a:endParaRPr lang="en-IN"/>
        </a:p>
      </dgm:t>
    </dgm:pt>
    <dgm:pt modelId="{0DA5A6BB-9D00-4278-A8E9-B9B85301B305}" type="sibTrans" cxnId="{DA8CEDCB-E80D-43C9-9DBD-F8E885E0C746}">
      <dgm:prSet/>
      <dgm:spPr/>
      <dgm:t>
        <a:bodyPr/>
        <a:lstStyle/>
        <a:p>
          <a:endParaRPr lang="en-IN"/>
        </a:p>
      </dgm:t>
    </dgm:pt>
    <dgm:pt modelId="{FAEA0690-DAB8-44F4-967D-BC7E5F18F479}">
      <dgm:prSet phldrT="[Text]" custT="1"/>
      <dgm:spPr/>
      <dgm:t>
        <a:bodyPr/>
        <a:lstStyle/>
        <a:p>
          <a:r>
            <a:rPr lang="en-IN" sz="2000">
              <a:latin typeface="Arial" panose="020B0604020202020204" pitchFamily="34" charset="0"/>
              <a:cs typeface="Arial" panose="020B0604020202020204" pitchFamily="34" charset="0"/>
            </a:rPr>
            <a:t>Incorrect claim which is apparent from the return</a:t>
          </a:r>
        </a:p>
      </dgm:t>
    </dgm:pt>
    <dgm:pt modelId="{10FC1738-9EDE-4632-9BD4-BD68195BA8EA}" type="parTrans" cxnId="{55CC9FBE-5871-4322-9A38-730AD49A4FD8}">
      <dgm:prSet/>
      <dgm:spPr/>
      <dgm:t>
        <a:bodyPr/>
        <a:lstStyle/>
        <a:p>
          <a:endParaRPr lang="en-US"/>
        </a:p>
      </dgm:t>
    </dgm:pt>
    <dgm:pt modelId="{5F124A60-0E39-422E-89F3-EFDC78007460}" type="sibTrans" cxnId="{55CC9FBE-5871-4322-9A38-730AD49A4FD8}">
      <dgm:prSet/>
      <dgm:spPr/>
      <dgm:t>
        <a:bodyPr/>
        <a:lstStyle/>
        <a:p>
          <a:endParaRPr lang="en-US"/>
        </a:p>
      </dgm:t>
    </dgm:pt>
    <dgm:pt modelId="{7460CD72-466C-4366-8190-68D83184D0D3}">
      <dgm:prSet phldrT="[Text]" custT="1"/>
      <dgm:spPr/>
      <dgm:t>
        <a:bodyPr/>
        <a:lstStyle/>
        <a:p>
          <a:r>
            <a:rPr lang="en-IN" sz="2000">
              <a:latin typeface="Arial" panose="020B0604020202020204" pitchFamily="34" charset="0"/>
              <a:cs typeface="Arial" panose="020B0604020202020204" pitchFamily="34" charset="0"/>
            </a:rPr>
            <a:t>Disallowance of loss if the ROI of preceding year is filed belatedly.</a:t>
          </a:r>
        </a:p>
      </dgm:t>
    </dgm:pt>
    <dgm:pt modelId="{E2E8FF24-3C96-4B60-8616-29C8D9929EB2}" type="parTrans" cxnId="{CC8104E7-069C-4AA2-BB7F-861FCACBB59C}">
      <dgm:prSet/>
      <dgm:spPr/>
      <dgm:t>
        <a:bodyPr/>
        <a:lstStyle/>
        <a:p>
          <a:endParaRPr lang="en-US"/>
        </a:p>
      </dgm:t>
    </dgm:pt>
    <dgm:pt modelId="{A55CC71D-2A64-4E5F-9A95-872D698124DB}" type="sibTrans" cxnId="{CC8104E7-069C-4AA2-BB7F-861FCACBB59C}">
      <dgm:prSet/>
      <dgm:spPr/>
      <dgm:t>
        <a:bodyPr/>
        <a:lstStyle/>
        <a:p>
          <a:endParaRPr lang="en-US"/>
        </a:p>
      </dgm:t>
    </dgm:pt>
    <dgm:pt modelId="{AAFDA79C-BF98-4AE6-BC67-73608FA1500C}">
      <dgm:prSet phldrT="[Text]" custT="1"/>
      <dgm:spPr/>
      <dgm:t>
        <a:bodyPr/>
        <a:lstStyle/>
        <a:p>
          <a:r>
            <a:rPr lang="en-IN" sz="2000">
              <a:latin typeface="Arial" panose="020B0604020202020204" pitchFamily="34" charset="0"/>
              <a:cs typeface="Arial" panose="020B0604020202020204" pitchFamily="34" charset="0"/>
            </a:rPr>
            <a:t>Disallowance of expenditure/addition of income in audit report not considered in ROI</a:t>
          </a:r>
        </a:p>
      </dgm:t>
    </dgm:pt>
    <dgm:pt modelId="{D321099D-E2DE-4B57-BD7A-182A8219ACEE}" type="parTrans" cxnId="{7E07A4A9-356B-4B75-B98F-EE750B618F97}">
      <dgm:prSet/>
      <dgm:spPr/>
      <dgm:t>
        <a:bodyPr/>
        <a:lstStyle/>
        <a:p>
          <a:endParaRPr lang="en-US"/>
        </a:p>
      </dgm:t>
    </dgm:pt>
    <dgm:pt modelId="{5F62A2A7-2FEA-48B9-94AD-B6BCB6E7ABBB}" type="sibTrans" cxnId="{7E07A4A9-356B-4B75-B98F-EE750B618F97}">
      <dgm:prSet/>
      <dgm:spPr/>
      <dgm:t>
        <a:bodyPr/>
        <a:lstStyle/>
        <a:p>
          <a:endParaRPr lang="en-US"/>
        </a:p>
      </dgm:t>
    </dgm:pt>
    <dgm:pt modelId="{AD1DC72F-416D-4402-9B45-B8566B3D9127}">
      <dgm:prSet phldrT="[Text]" custT="1"/>
      <dgm:spPr/>
      <dgm:t>
        <a:bodyPr/>
        <a:lstStyle/>
        <a:p>
          <a:r>
            <a:rPr lang="en-IN" sz="2000">
              <a:latin typeface="Arial" panose="020B0604020202020204" pitchFamily="34" charset="0"/>
              <a:cs typeface="Arial" panose="020B0604020202020204" pitchFamily="34" charset="0"/>
            </a:rPr>
            <a:t>Disallowance of deduction if the return is filed belatedly</a:t>
          </a:r>
        </a:p>
      </dgm:t>
    </dgm:pt>
    <dgm:pt modelId="{38E015E0-CFE6-4733-9692-E72E8CD0391F}" type="parTrans" cxnId="{40BF706B-0923-4F34-9E08-BF3F5F1D8ACA}">
      <dgm:prSet/>
      <dgm:spPr/>
      <dgm:t>
        <a:bodyPr/>
        <a:lstStyle/>
        <a:p>
          <a:endParaRPr lang="en-US"/>
        </a:p>
      </dgm:t>
    </dgm:pt>
    <dgm:pt modelId="{36096C7F-9E25-4891-9B81-070FF28CA019}" type="sibTrans" cxnId="{40BF706B-0923-4F34-9E08-BF3F5F1D8ACA}">
      <dgm:prSet/>
      <dgm:spPr/>
      <dgm:t>
        <a:bodyPr/>
        <a:lstStyle/>
        <a:p>
          <a:endParaRPr lang="en-US"/>
        </a:p>
      </dgm:t>
    </dgm:pt>
    <dgm:pt modelId="{42BF6A8E-EDC3-4E19-8A5A-E4E94CCE4C03}" type="pres">
      <dgm:prSet presAssocID="{12680248-F3D1-4416-80C7-2AD41DACE55B}" presName="Name0" presStyleCnt="0">
        <dgm:presLayoutVars>
          <dgm:dir/>
          <dgm:animLvl val="lvl"/>
          <dgm:resizeHandles/>
        </dgm:presLayoutVars>
      </dgm:prSet>
      <dgm:spPr/>
    </dgm:pt>
    <dgm:pt modelId="{EE032CE7-7D38-4901-97B9-7DAB57C9CCF7}" type="pres">
      <dgm:prSet presAssocID="{70FDE25A-9A66-49D2-B85F-23ADF9C50CEF}" presName="linNode" presStyleCnt="0"/>
      <dgm:spPr/>
    </dgm:pt>
    <dgm:pt modelId="{0C415D8F-F9C7-4E1E-ABCC-0644C411D217}" type="pres">
      <dgm:prSet presAssocID="{70FDE25A-9A66-49D2-B85F-23ADF9C50CEF}" presName="parentShp" presStyleLbl="node1" presStyleIdx="0" presStyleCnt="1">
        <dgm:presLayoutVars>
          <dgm:bulletEnabled val="1"/>
        </dgm:presLayoutVars>
      </dgm:prSet>
      <dgm:spPr/>
    </dgm:pt>
    <dgm:pt modelId="{F863C060-D049-4323-9E49-6D6127FFDC5D}" type="pres">
      <dgm:prSet presAssocID="{70FDE25A-9A66-49D2-B85F-23ADF9C50CEF}" presName="childShp" presStyleLbl="bgAccFollowNode1" presStyleIdx="0" presStyleCnt="1">
        <dgm:presLayoutVars>
          <dgm:bulletEnabled val="1"/>
        </dgm:presLayoutVars>
      </dgm:prSet>
      <dgm:spPr/>
    </dgm:pt>
  </dgm:ptLst>
  <dgm:cxnLst>
    <dgm:cxn modelId="{6BB00504-58BF-45F3-959A-CF8B6DD3FED2}" type="presOf" srcId="{70FDE25A-9A66-49D2-B85F-23ADF9C50CEF}" destId="{0C415D8F-F9C7-4E1E-ABCC-0644C411D217}" srcOrd="0" destOrd="0" presId="urn:microsoft.com/office/officeart/2005/8/layout/vList6"/>
    <dgm:cxn modelId="{7365716A-5F9D-4421-BD67-077B0DCB6FDB}" type="presOf" srcId="{7460CD72-466C-4366-8190-68D83184D0D3}" destId="{F863C060-D049-4323-9E49-6D6127FFDC5D}" srcOrd="0" destOrd="2" presId="urn:microsoft.com/office/officeart/2005/8/layout/vList6"/>
    <dgm:cxn modelId="{40BF706B-0923-4F34-9E08-BF3F5F1D8ACA}" srcId="{70FDE25A-9A66-49D2-B85F-23ADF9C50CEF}" destId="{AD1DC72F-416D-4402-9B45-B8566B3D9127}" srcOrd="4" destOrd="0" parTransId="{38E015E0-CFE6-4733-9692-E72E8CD0391F}" sibTransId="{36096C7F-9E25-4891-9B81-070FF28CA019}"/>
    <dgm:cxn modelId="{E2F08179-8E37-427C-8047-1EE556282BC6}" srcId="{12680248-F3D1-4416-80C7-2AD41DACE55B}" destId="{70FDE25A-9A66-49D2-B85F-23ADF9C50CEF}" srcOrd="0" destOrd="0" parTransId="{203A9716-51E8-47EF-9F2E-6C932C4341DC}" sibTransId="{028F9845-FA4D-4AED-8176-00FF8E9CFE43}"/>
    <dgm:cxn modelId="{D9B96797-8927-42B6-90ED-A55BAE6E0FB4}" type="presOf" srcId="{AD1DC72F-416D-4402-9B45-B8566B3D9127}" destId="{F863C060-D049-4323-9E49-6D6127FFDC5D}" srcOrd="0" destOrd="4" presId="urn:microsoft.com/office/officeart/2005/8/layout/vList6"/>
    <dgm:cxn modelId="{7E07A4A9-356B-4B75-B98F-EE750B618F97}" srcId="{70FDE25A-9A66-49D2-B85F-23ADF9C50CEF}" destId="{AAFDA79C-BF98-4AE6-BC67-73608FA1500C}" srcOrd="3" destOrd="0" parTransId="{D321099D-E2DE-4B57-BD7A-182A8219ACEE}" sibTransId="{5F62A2A7-2FEA-48B9-94AD-B6BCB6E7ABBB}"/>
    <dgm:cxn modelId="{899D28B5-1124-499E-B50B-0B27A220A2A5}" type="presOf" srcId="{12680248-F3D1-4416-80C7-2AD41DACE55B}" destId="{42BF6A8E-EDC3-4E19-8A5A-E4E94CCE4C03}" srcOrd="0" destOrd="0" presId="urn:microsoft.com/office/officeart/2005/8/layout/vList6"/>
    <dgm:cxn modelId="{55CC9FBE-5871-4322-9A38-730AD49A4FD8}" srcId="{70FDE25A-9A66-49D2-B85F-23ADF9C50CEF}" destId="{FAEA0690-DAB8-44F4-967D-BC7E5F18F479}" srcOrd="1" destOrd="0" parTransId="{10FC1738-9EDE-4632-9BD4-BD68195BA8EA}" sibTransId="{5F124A60-0E39-422E-89F3-EFDC78007460}"/>
    <dgm:cxn modelId="{9CB6D8C8-8E75-435A-9DB5-00CE5FB1183F}" type="presOf" srcId="{FAEA0690-DAB8-44F4-967D-BC7E5F18F479}" destId="{F863C060-D049-4323-9E49-6D6127FFDC5D}" srcOrd="0" destOrd="1" presId="urn:microsoft.com/office/officeart/2005/8/layout/vList6"/>
    <dgm:cxn modelId="{DA8CEDCB-E80D-43C9-9DBD-F8E885E0C746}" srcId="{70FDE25A-9A66-49D2-B85F-23ADF9C50CEF}" destId="{3373B201-279A-4E99-B52E-D9C516E4CA25}" srcOrd="0" destOrd="0" parTransId="{5C8FA219-5C56-405F-9837-1D13CFA11508}" sibTransId="{0DA5A6BB-9D00-4278-A8E9-B9B85301B305}"/>
    <dgm:cxn modelId="{1EEABADD-41FB-4E03-8AF8-1657B16DAC36}" type="presOf" srcId="{AAFDA79C-BF98-4AE6-BC67-73608FA1500C}" destId="{F863C060-D049-4323-9E49-6D6127FFDC5D}" srcOrd="0" destOrd="3" presId="urn:microsoft.com/office/officeart/2005/8/layout/vList6"/>
    <dgm:cxn modelId="{CC8104E7-069C-4AA2-BB7F-861FCACBB59C}" srcId="{70FDE25A-9A66-49D2-B85F-23ADF9C50CEF}" destId="{7460CD72-466C-4366-8190-68D83184D0D3}" srcOrd="2" destOrd="0" parTransId="{E2E8FF24-3C96-4B60-8616-29C8D9929EB2}" sibTransId="{A55CC71D-2A64-4E5F-9A95-872D698124DB}"/>
    <dgm:cxn modelId="{A71995EC-B492-4C31-84C1-979E46803E3B}" type="presOf" srcId="{3373B201-279A-4E99-B52E-D9C516E4CA25}" destId="{F863C060-D049-4323-9E49-6D6127FFDC5D}" srcOrd="0" destOrd="0" presId="urn:microsoft.com/office/officeart/2005/8/layout/vList6"/>
    <dgm:cxn modelId="{16C7EB27-056C-4693-9BB0-D3E858B72AD7}" type="presParOf" srcId="{42BF6A8E-EDC3-4E19-8A5A-E4E94CCE4C03}" destId="{EE032CE7-7D38-4901-97B9-7DAB57C9CCF7}" srcOrd="0" destOrd="0" presId="urn:microsoft.com/office/officeart/2005/8/layout/vList6"/>
    <dgm:cxn modelId="{24929C48-6B0A-451D-945F-A0B2E18F3360}" type="presParOf" srcId="{EE032CE7-7D38-4901-97B9-7DAB57C9CCF7}" destId="{0C415D8F-F9C7-4E1E-ABCC-0644C411D217}" srcOrd="0" destOrd="0" presId="urn:microsoft.com/office/officeart/2005/8/layout/vList6"/>
    <dgm:cxn modelId="{58665B60-AB60-4A4D-959A-200F76233426}" type="presParOf" srcId="{EE032CE7-7D38-4901-97B9-7DAB57C9CCF7}" destId="{F863C060-D049-4323-9E49-6D6127FFDC5D}"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83260D-4F7D-4C31-AB64-8842198D6AB1}" type="doc">
      <dgm:prSet loTypeId="urn:microsoft.com/office/officeart/2005/8/layout/hierarchy6" loCatId="hierarchy" qsTypeId="urn:microsoft.com/office/officeart/2005/8/quickstyle/simple3" qsCatId="simple" csTypeId="urn:microsoft.com/office/officeart/2005/8/colors/accent1_2" csCatId="accent1" phldr="1"/>
      <dgm:spPr/>
      <dgm:t>
        <a:bodyPr/>
        <a:lstStyle/>
        <a:p>
          <a:endParaRPr lang="en-US"/>
        </a:p>
      </dgm:t>
    </dgm:pt>
    <dgm:pt modelId="{5B08EC1A-555A-496F-83A7-5BD460C845FD}" type="pres">
      <dgm:prSet presAssocID="{4C83260D-4F7D-4C31-AB64-8842198D6AB1}" presName="mainComposite" presStyleCnt="0">
        <dgm:presLayoutVars>
          <dgm:chPref val="1"/>
          <dgm:dir/>
          <dgm:animOne val="branch"/>
          <dgm:animLvl val="lvl"/>
          <dgm:resizeHandles val="exact"/>
        </dgm:presLayoutVars>
      </dgm:prSet>
      <dgm:spPr/>
    </dgm:pt>
    <dgm:pt modelId="{DA5F63F3-B80F-4B9D-A2A0-D04AF49F153B}" type="pres">
      <dgm:prSet presAssocID="{4C83260D-4F7D-4C31-AB64-8842198D6AB1}" presName="hierFlow" presStyleCnt="0"/>
      <dgm:spPr/>
    </dgm:pt>
    <dgm:pt modelId="{8C6E45AF-2955-4EB3-B8C6-2AEBBB32CB02}" type="pres">
      <dgm:prSet presAssocID="{4C83260D-4F7D-4C31-AB64-8842198D6AB1}" presName="hierChild1" presStyleCnt="0">
        <dgm:presLayoutVars>
          <dgm:chPref val="1"/>
          <dgm:animOne val="branch"/>
          <dgm:animLvl val="lvl"/>
        </dgm:presLayoutVars>
      </dgm:prSet>
      <dgm:spPr/>
    </dgm:pt>
    <dgm:pt modelId="{868F4DDA-B849-4D8F-9CFB-94D4081512D7}" type="pres">
      <dgm:prSet presAssocID="{4C83260D-4F7D-4C31-AB64-8842198D6AB1}" presName="bgShapesFlow" presStyleCnt="0"/>
      <dgm:spPr/>
    </dgm:pt>
  </dgm:ptLst>
  <dgm:cxnLst>
    <dgm:cxn modelId="{29F3715E-AC5C-40CB-8174-4EE3DD6291D9}" type="presOf" srcId="{4C83260D-4F7D-4C31-AB64-8842198D6AB1}" destId="{5B08EC1A-555A-496F-83A7-5BD460C845FD}" srcOrd="0" destOrd="0" presId="urn:microsoft.com/office/officeart/2005/8/layout/hierarchy6"/>
    <dgm:cxn modelId="{37410B51-863A-404C-ADDA-99DA701936AB}" type="presParOf" srcId="{5B08EC1A-555A-496F-83A7-5BD460C845FD}" destId="{DA5F63F3-B80F-4B9D-A2A0-D04AF49F153B}" srcOrd="0" destOrd="0" presId="urn:microsoft.com/office/officeart/2005/8/layout/hierarchy6"/>
    <dgm:cxn modelId="{18A9E128-A14A-4756-95AC-F02C255C94E9}" type="presParOf" srcId="{DA5F63F3-B80F-4B9D-A2A0-D04AF49F153B}" destId="{8C6E45AF-2955-4EB3-B8C6-2AEBBB32CB02}" srcOrd="0" destOrd="0" presId="urn:microsoft.com/office/officeart/2005/8/layout/hierarchy6"/>
    <dgm:cxn modelId="{5BC3C4ED-BB55-44A1-A437-FD8BF1F18630}" type="presParOf" srcId="{5B08EC1A-555A-496F-83A7-5BD460C845FD}" destId="{868F4DDA-B849-4D8F-9CFB-94D4081512D7}"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7CDF-EAF6-47CC-B16A-6D676764301F}">
      <dsp:nvSpPr>
        <dsp:cNvPr id="0" name=""/>
        <dsp:cNvSpPr/>
      </dsp:nvSpPr>
      <dsp:spPr>
        <a:xfrm>
          <a:off x="0" y="2073573"/>
          <a:ext cx="2221609"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a:cs typeface="Arial"/>
            </a:rPr>
            <a:t>Circumstances causing a return to be defective</a:t>
          </a:r>
        </a:p>
      </dsp:txBody>
      <dsp:txXfrm>
        <a:off x="0" y="2073573"/>
        <a:ext cx="2221609" cy="1287000"/>
      </dsp:txXfrm>
    </dsp:sp>
    <dsp:sp modelId="{D892CB54-AA64-45B2-B31F-35F7C38EED0C}">
      <dsp:nvSpPr>
        <dsp:cNvPr id="0" name=""/>
        <dsp:cNvSpPr/>
      </dsp:nvSpPr>
      <dsp:spPr>
        <a:xfrm>
          <a:off x="2221609" y="545261"/>
          <a:ext cx="444321" cy="4343625"/>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A65C37-A7F2-43F0-A1F0-C4BF81354C0E}">
      <dsp:nvSpPr>
        <dsp:cNvPr id="0" name=""/>
        <dsp:cNvSpPr/>
      </dsp:nvSpPr>
      <dsp:spPr>
        <a:xfrm>
          <a:off x="2843660" y="332163"/>
          <a:ext cx="6042778" cy="476982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228600" lvl="1" indent="-228600" algn="just" defTabSz="889000" rtl="0">
            <a:lnSpc>
              <a:spcPct val="90000"/>
            </a:lnSpc>
            <a:spcBef>
              <a:spcPct val="0"/>
            </a:spcBef>
            <a:spcAft>
              <a:spcPct val="15000"/>
            </a:spcAft>
            <a:buChar char="•"/>
          </a:pPr>
          <a:r>
            <a:rPr lang="en-US" sz="2000" kern="1200">
              <a:latin typeface="Arial"/>
              <a:cs typeface="Arial"/>
            </a:rPr>
            <a:t>Annexures, statements &amp; columns in the ROI not filled. </a:t>
          </a:r>
        </a:p>
        <a:p>
          <a:pPr marL="228600" lvl="1" indent="-228600" algn="just" defTabSz="889000" rtl="0">
            <a:lnSpc>
              <a:spcPct val="90000"/>
            </a:lnSpc>
            <a:spcBef>
              <a:spcPct val="0"/>
            </a:spcBef>
            <a:spcAft>
              <a:spcPct val="15000"/>
            </a:spcAft>
            <a:buChar char="•"/>
          </a:pPr>
          <a:r>
            <a:rPr lang="en-US" sz="2000" kern="1200">
              <a:latin typeface="Arial"/>
              <a:cs typeface="Arial"/>
            </a:rPr>
            <a:t>ROI not accompanied with statement of tax payable, Audit Report &amp; proof of payment of tax  </a:t>
          </a:r>
        </a:p>
        <a:p>
          <a:pPr marL="228600" lvl="1" indent="-228600" algn="just" defTabSz="889000" rtl="0">
            <a:lnSpc>
              <a:spcPct val="90000"/>
            </a:lnSpc>
            <a:spcBef>
              <a:spcPct val="0"/>
            </a:spcBef>
            <a:spcAft>
              <a:spcPct val="15000"/>
            </a:spcAft>
            <a:buChar char="•"/>
          </a:pPr>
          <a:r>
            <a:rPr lang="en-US" sz="2000" kern="1200">
              <a:latin typeface="Arial"/>
              <a:cs typeface="Arial"/>
            </a:rPr>
            <a:t>Where BOA has been maintained and ROI is not accompanied by specified statements i.e., financial statements, manufacturing/trading  account etc. </a:t>
          </a:r>
        </a:p>
        <a:p>
          <a:pPr marL="228600" lvl="1" indent="-228600" algn="just" defTabSz="889000" rtl="0">
            <a:lnSpc>
              <a:spcPct val="90000"/>
            </a:lnSpc>
            <a:spcBef>
              <a:spcPct val="0"/>
            </a:spcBef>
            <a:spcAft>
              <a:spcPct val="15000"/>
            </a:spcAft>
            <a:buChar char="•"/>
          </a:pPr>
          <a:r>
            <a:rPr lang="en-US" sz="2000" kern="1200">
              <a:latin typeface="Arial"/>
              <a:cs typeface="Arial"/>
            </a:rPr>
            <a:t>Where BOA has not been maintained and ROI is not accompanied by statement of turnover, expenses, net profit  and closing balance of debtors, creditors, cash and SIT.</a:t>
          </a:r>
        </a:p>
        <a:p>
          <a:pPr marL="228600" lvl="1" indent="-228600" algn="just" defTabSz="889000">
            <a:lnSpc>
              <a:spcPct val="90000"/>
            </a:lnSpc>
            <a:spcBef>
              <a:spcPct val="0"/>
            </a:spcBef>
            <a:spcAft>
              <a:spcPct val="15000"/>
            </a:spcAft>
            <a:buChar char="•"/>
          </a:pPr>
          <a:r>
            <a:rPr lang="en-US" sz="2000" kern="1200">
              <a:latin typeface="Arial"/>
              <a:cs typeface="Arial"/>
            </a:rPr>
            <a:t>Where accounts have been audited – ROI is not accompanied with audited financials and audit report.</a:t>
          </a:r>
        </a:p>
      </dsp:txBody>
      <dsp:txXfrm>
        <a:off x="2843660" y="332163"/>
        <a:ext cx="6042778" cy="47698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DA74B-2D42-4723-8BF7-3C880063EDF2}">
      <dsp:nvSpPr>
        <dsp:cNvPr id="0" name=""/>
        <dsp:cNvSpPr/>
      </dsp:nvSpPr>
      <dsp:spPr>
        <a:xfrm>
          <a:off x="3566434" y="0"/>
          <a:ext cx="5349651" cy="4447645"/>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Appeal</a:t>
          </a:r>
          <a:r>
            <a:rPr lang="en-US" sz="2000" kern="1200" baseline="0">
              <a:latin typeface="Arial" panose="020B0604020202020204" pitchFamily="34" charset="0"/>
              <a:cs typeface="Arial" panose="020B0604020202020204" pitchFamily="34" charset="0"/>
            </a:rPr>
            <a:t> can be filed before the CIT(A) – It is an appealable order</a:t>
          </a:r>
          <a:endParaRPr lang="en-IN"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Rectification u/s 154</a:t>
          </a:r>
          <a:endParaRPr lang="en-IN" sz="2000" kern="1200">
            <a:latin typeface="Arial" panose="020B0604020202020204" pitchFamily="34" charset="0"/>
            <a:cs typeface="Arial" panose="020B0604020202020204" pitchFamily="34" charset="0"/>
          </a:endParaRPr>
        </a:p>
        <a:p>
          <a:pPr marL="457200" lvl="2" indent="-228600" algn="l"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Practical difficulties being faced when the file is transferred to AO</a:t>
          </a:r>
        </a:p>
      </dsp:txBody>
      <dsp:txXfrm>
        <a:off x="3566434" y="555956"/>
        <a:ext cx="3681784" cy="3335733"/>
      </dsp:txXfrm>
    </dsp:sp>
    <dsp:sp modelId="{320CD7FB-543C-4C80-A3FD-B42BCDE853B7}">
      <dsp:nvSpPr>
        <dsp:cNvPr id="0" name=""/>
        <dsp:cNvSpPr/>
      </dsp:nvSpPr>
      <dsp:spPr>
        <a:xfrm>
          <a:off x="0" y="0"/>
          <a:ext cx="3566434" cy="4447645"/>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Remedies available to an assessee if aggrieved by the Intimation u/s 143(1)</a:t>
          </a:r>
          <a:endParaRPr lang="en-IN" sz="2000" b="1" u="sng" kern="1200">
            <a:latin typeface="Arial" panose="020B0604020202020204" pitchFamily="34" charset="0"/>
            <a:cs typeface="Arial" panose="020B0604020202020204" pitchFamily="34" charset="0"/>
          </a:endParaRPr>
        </a:p>
      </dsp:txBody>
      <dsp:txXfrm>
        <a:off x="174099" y="174099"/>
        <a:ext cx="3218236" cy="409944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55506-AD07-445B-B9AF-1E24E2F1E2DF}">
      <dsp:nvSpPr>
        <dsp:cNvPr id="0" name=""/>
        <dsp:cNvSpPr/>
      </dsp:nvSpPr>
      <dsp:spPr>
        <a:xfrm>
          <a:off x="7154" y="447850"/>
          <a:ext cx="1647708"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Outer time limit for Notice u/s 143(2) – 3 months from the end of the FY in which Return is filed. </a:t>
          </a:r>
          <a:endParaRPr lang="en-IN" sz="2000" kern="1200">
            <a:latin typeface="Arial" panose="020B0604020202020204" pitchFamily="34" charset="0"/>
            <a:cs typeface="Arial" panose="020B0604020202020204" pitchFamily="34" charset="0"/>
          </a:endParaRPr>
        </a:p>
      </dsp:txBody>
      <dsp:txXfrm>
        <a:off x="55414" y="496110"/>
        <a:ext cx="1551188" cy="2904282"/>
      </dsp:txXfrm>
    </dsp:sp>
    <dsp:sp modelId="{84EA88ED-D513-41AA-B69D-9D57E48ED4C5}">
      <dsp:nvSpPr>
        <dsp:cNvPr id="0" name=""/>
        <dsp:cNvSpPr/>
      </dsp:nvSpPr>
      <dsp:spPr>
        <a:xfrm>
          <a:off x="1890630" y="1301"/>
          <a:ext cx="9009700" cy="59830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u="sng" kern="1200">
              <a:latin typeface="Arial" panose="020B0604020202020204" pitchFamily="34" charset="0"/>
              <a:cs typeface="Arial" panose="020B0604020202020204" pitchFamily="34" charset="0"/>
            </a:rPr>
            <a:t>Time limit for completion of assessment</a:t>
          </a:r>
        </a:p>
      </dsp:txBody>
      <dsp:txXfrm>
        <a:off x="1908154" y="18825"/>
        <a:ext cx="8974652" cy="563252"/>
      </dsp:txXfrm>
    </dsp:sp>
    <dsp:sp modelId="{BC3AED39-6F7E-4A24-9578-554DEE949B09}">
      <dsp:nvSpPr>
        <dsp:cNvPr id="0" name=""/>
        <dsp:cNvSpPr/>
      </dsp:nvSpPr>
      <dsp:spPr>
        <a:xfrm>
          <a:off x="1890630" y="1051750"/>
          <a:ext cx="1403380"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IN" sz="2000" u="sng" kern="1200">
              <a:latin typeface="Arial" panose="020B0604020202020204" pitchFamily="34" charset="0"/>
              <a:cs typeface="Arial" panose="020B0604020202020204" pitchFamily="34" charset="0"/>
            </a:rPr>
            <a:t>AY 2016-17 &amp; 2017-18:</a:t>
          </a:r>
          <a:r>
            <a:rPr lang="en-IN" sz="2000" kern="1200">
              <a:latin typeface="Arial" panose="020B0604020202020204" pitchFamily="34" charset="0"/>
              <a:cs typeface="Arial" panose="020B0604020202020204" pitchFamily="34" charset="0"/>
            </a:rPr>
            <a:t> 21 months from the end of the AY</a:t>
          </a:r>
        </a:p>
      </dsp:txBody>
      <dsp:txXfrm>
        <a:off x="1931734" y="1092854"/>
        <a:ext cx="1321172" cy="2918594"/>
      </dsp:txXfrm>
    </dsp:sp>
    <dsp:sp modelId="{E7FB4B06-CDCC-4441-AAB9-7A86801BCAAD}">
      <dsp:nvSpPr>
        <dsp:cNvPr id="0" name=""/>
        <dsp:cNvSpPr/>
      </dsp:nvSpPr>
      <dsp:spPr>
        <a:xfrm>
          <a:off x="3411895" y="1051750"/>
          <a:ext cx="1403380"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IN" sz="2000" u="sng" kern="1200">
              <a:latin typeface="Arial" panose="020B0604020202020204" pitchFamily="34" charset="0"/>
              <a:cs typeface="Arial" panose="020B0604020202020204" pitchFamily="34" charset="0"/>
            </a:rPr>
            <a:t>AY 2018-19:</a:t>
          </a:r>
          <a:r>
            <a:rPr lang="en-IN" sz="2000" kern="120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18 months from the end of the AY</a:t>
          </a:r>
        </a:p>
      </dsp:txBody>
      <dsp:txXfrm>
        <a:off x="3452999" y="1092854"/>
        <a:ext cx="1321172" cy="2918594"/>
      </dsp:txXfrm>
    </dsp:sp>
    <dsp:sp modelId="{B2D347BC-C9E6-46C2-8AD4-119E1136E14F}">
      <dsp:nvSpPr>
        <dsp:cNvPr id="0" name=""/>
        <dsp:cNvSpPr/>
      </dsp:nvSpPr>
      <dsp:spPr>
        <a:xfrm>
          <a:off x="4933159" y="1051750"/>
          <a:ext cx="1403380"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IN" sz="2000" u="sng" kern="1200">
              <a:latin typeface="Arial" panose="020B0604020202020204" pitchFamily="34" charset="0"/>
              <a:cs typeface="Arial" panose="020B0604020202020204" pitchFamily="34" charset="0"/>
            </a:rPr>
            <a:t>AY 2019-20:</a:t>
          </a:r>
          <a:r>
            <a:rPr lang="en-IN" sz="2000" kern="120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12 months from the end of the AY</a:t>
          </a:r>
        </a:p>
      </dsp:txBody>
      <dsp:txXfrm>
        <a:off x="4974263" y="1092854"/>
        <a:ext cx="1321172" cy="2918594"/>
      </dsp:txXfrm>
    </dsp:sp>
    <dsp:sp modelId="{2FDB4028-1572-461D-A9C1-CCA51D693D22}">
      <dsp:nvSpPr>
        <dsp:cNvPr id="0" name=""/>
        <dsp:cNvSpPr/>
      </dsp:nvSpPr>
      <dsp:spPr>
        <a:xfrm>
          <a:off x="6454423" y="1051750"/>
          <a:ext cx="1403380"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IN" sz="2000" u="sng" kern="1200">
              <a:latin typeface="Arial" panose="020B0604020202020204" pitchFamily="34" charset="0"/>
              <a:cs typeface="Arial" panose="020B0604020202020204" pitchFamily="34" charset="0"/>
            </a:rPr>
            <a:t>AY 2020-21:</a:t>
          </a:r>
          <a:r>
            <a:rPr lang="en-IN" sz="2000" kern="120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18 months from the ends of the AY</a:t>
          </a:r>
        </a:p>
      </dsp:txBody>
      <dsp:txXfrm>
        <a:off x="6495527" y="1092854"/>
        <a:ext cx="1321172" cy="2918594"/>
      </dsp:txXfrm>
    </dsp:sp>
    <dsp:sp modelId="{074EA784-C262-416F-925B-AFC7357D6409}">
      <dsp:nvSpPr>
        <dsp:cNvPr id="0" name=""/>
        <dsp:cNvSpPr/>
      </dsp:nvSpPr>
      <dsp:spPr>
        <a:xfrm>
          <a:off x="7975687" y="1051750"/>
          <a:ext cx="1403380"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IN" sz="2000" u="sng" kern="1200">
              <a:latin typeface="Arial" panose="020B0604020202020204" pitchFamily="34" charset="0"/>
              <a:cs typeface="Arial" panose="020B0604020202020204" pitchFamily="34" charset="0"/>
            </a:rPr>
            <a:t>AY 2021-22:</a:t>
          </a:r>
          <a:r>
            <a:rPr lang="en-IN" sz="2000" kern="120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9 months from the end of the AY</a:t>
          </a:r>
        </a:p>
      </dsp:txBody>
      <dsp:txXfrm>
        <a:off x="8016791" y="1092854"/>
        <a:ext cx="1321172" cy="2918594"/>
      </dsp:txXfrm>
    </dsp:sp>
    <dsp:sp modelId="{EA013B4B-55BA-4654-9BF8-22D234C0119C}">
      <dsp:nvSpPr>
        <dsp:cNvPr id="0" name=""/>
        <dsp:cNvSpPr/>
      </dsp:nvSpPr>
      <dsp:spPr>
        <a:xfrm>
          <a:off x="9496951" y="1051750"/>
          <a:ext cx="1403380"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IN" sz="2000" u="sng" kern="1200">
              <a:latin typeface="Arial" panose="020B0604020202020204" pitchFamily="34" charset="0"/>
              <a:cs typeface="Arial" panose="020B0604020202020204" pitchFamily="34" charset="0"/>
            </a:rPr>
            <a:t>AY 2022-23 and after:</a:t>
          </a:r>
          <a:r>
            <a:rPr lang="en-IN" sz="2000" kern="120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12 months from the end of the AY</a:t>
          </a:r>
        </a:p>
      </dsp:txBody>
      <dsp:txXfrm>
        <a:off x="9538055" y="1092854"/>
        <a:ext cx="1321172" cy="29185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0B108-F8B1-4EE2-A31C-5D95D2CE2843}">
      <dsp:nvSpPr>
        <dsp:cNvPr id="0" name=""/>
        <dsp:cNvSpPr/>
      </dsp:nvSpPr>
      <dsp:spPr>
        <a:xfrm>
          <a:off x="0" y="552339"/>
          <a:ext cx="10515600" cy="37485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708152" rIns="816127" bIns="142240" numCol="1" spcCol="1270" anchor="t" anchorCtr="0">
          <a:noAutofit/>
        </a:bodyPr>
        <a:lstStyle/>
        <a:p>
          <a:pPr marL="228600" lvl="1" indent="-228600" algn="just" defTabSz="889000">
            <a:lnSpc>
              <a:spcPct val="90000"/>
            </a:lnSpc>
            <a:spcBef>
              <a:spcPct val="0"/>
            </a:spcBef>
            <a:spcAft>
              <a:spcPct val="15000"/>
            </a:spcAft>
            <a:buChar char="•"/>
          </a:pPr>
          <a:r>
            <a:rPr lang="en-US" sz="2000" b="1" u="sng" kern="1200">
              <a:latin typeface="Arial" panose="020B0604020202020204" pitchFamily="34" charset="0"/>
              <a:cs typeface="Arial" panose="020B0604020202020204" pitchFamily="34" charset="0"/>
            </a:rPr>
            <a:t>Hotel Blue Moon [(2010) 321 ITR 363 (SC)]</a:t>
          </a:r>
          <a:r>
            <a:rPr lang="en-US" sz="2000" kern="1200">
              <a:latin typeface="Arial" panose="020B0604020202020204" pitchFamily="34" charset="0"/>
              <a:cs typeface="Arial" panose="020B0604020202020204" pitchFamily="34" charset="0"/>
            </a:rPr>
            <a:t> - Section 143(2) is the key that opens the door of a scrutiny assessment. Notice is issued only when ROI has been filed and it permits the AO to make an assessment after scrutinizing the details filed and the evidence produced. The AO derives his jurisdiction to pass an assessment order only after compliance laid down in Section 143(2). Notice must be served within the time limit. Failure to adhere to this time limit results in the assessment order being non – est and bad in law. It was held by the Hon’ble SC that “omission on the part of the assessing authority to issue notice u/s 143(2) cannot be a procedural irregularity and it is not curable. Therefore, the requirement of notice u/s 143(2) cannot be dispensed with.”</a:t>
          </a:r>
        </a:p>
      </dsp:txBody>
      <dsp:txXfrm>
        <a:off x="0" y="552339"/>
        <a:ext cx="10515600" cy="3748500"/>
      </dsp:txXfrm>
    </dsp:sp>
    <dsp:sp modelId="{13D0F8B6-9C5F-4EFA-A6E3-378333C03FAB}">
      <dsp:nvSpPr>
        <dsp:cNvPr id="0" name=""/>
        <dsp:cNvSpPr/>
      </dsp:nvSpPr>
      <dsp:spPr>
        <a:xfrm>
          <a:off x="525780" y="50499"/>
          <a:ext cx="7360920" cy="100368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Significance of 143(2) Notice</a:t>
          </a:r>
        </a:p>
      </dsp:txBody>
      <dsp:txXfrm>
        <a:off x="574776" y="99495"/>
        <a:ext cx="7262928" cy="9056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0B108-F8B1-4EE2-A31C-5D95D2CE2843}">
      <dsp:nvSpPr>
        <dsp:cNvPr id="0" name=""/>
        <dsp:cNvSpPr/>
      </dsp:nvSpPr>
      <dsp:spPr>
        <a:xfrm>
          <a:off x="0" y="150509"/>
          <a:ext cx="10515600" cy="419737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16127" tIns="1353820" rIns="816127" bIns="142240" numCol="1" spcCol="1270" anchor="t" anchorCtr="0">
          <a:noAutofit/>
        </a:bodyPr>
        <a:lstStyle/>
        <a:p>
          <a:pPr marL="228600" lvl="1" indent="-228600" algn="just" defTabSz="889000">
            <a:lnSpc>
              <a:spcPct val="90000"/>
            </a:lnSpc>
            <a:spcBef>
              <a:spcPct val="0"/>
            </a:spcBef>
            <a:spcAft>
              <a:spcPct val="15000"/>
            </a:spcAft>
            <a:buChar char="•"/>
          </a:pPr>
          <a:r>
            <a:rPr lang="en-US" sz="2000" b="1" u="sng" kern="1200">
              <a:latin typeface="Arial" panose="020B0604020202020204" pitchFamily="34" charset="0"/>
              <a:cs typeface="Arial" panose="020B0604020202020204" pitchFamily="34" charset="0"/>
            </a:rPr>
            <a:t>Mukesh Kumar Agarwal [2012] 345 ITR 29 (Allahabad HC)</a:t>
          </a:r>
          <a:r>
            <a:rPr lang="en-US" sz="2000" kern="1200">
              <a:latin typeface="Arial" panose="020B0604020202020204" pitchFamily="34" charset="0"/>
              <a:cs typeface="Arial" panose="020B0604020202020204" pitchFamily="34" charset="0"/>
            </a:rPr>
            <a:t> – Section 292BB was introduced w.e.f. 01.04.2008. The Section states that even if notice u/s 143(2) has not been served, the notice will be deemed to have been served if the assessee participated in the proceedings and raised no objection until completion of the assessment. The HC held that Section 292BB is a rule of evidence, which validates the notice in certain circumstances. However, it cannot validate the non - issue of notice which is mandatory and very foundation of the jurisdiction of Assessing Officer.</a:t>
          </a:r>
        </a:p>
        <a:p>
          <a:pPr marL="228600" lvl="1" indent="-228600" algn="just"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Similar ratio laid down in </a:t>
          </a:r>
          <a:r>
            <a:rPr lang="en-US" sz="2000" b="1" u="sng" kern="1200">
              <a:latin typeface="Arial" panose="020B0604020202020204" pitchFamily="34" charset="0"/>
              <a:cs typeface="Arial" panose="020B0604020202020204" pitchFamily="34" charset="0"/>
            </a:rPr>
            <a:t>Laxman Das Khandelwal </a:t>
          </a:r>
          <a:r>
            <a:rPr lang="en-US" sz="2000" b="1" i="0" u="sng" kern="1200">
              <a:latin typeface="Arial" panose="020B0604020202020204" pitchFamily="34" charset="0"/>
              <a:cs typeface="Arial" panose="020B0604020202020204" pitchFamily="34" charset="0"/>
            </a:rPr>
            <a:t>[2019] 108 taxmann.com183 (SC)</a:t>
          </a:r>
          <a:endParaRPr lang="en-US" sz="2000" u="sng" kern="1200">
            <a:latin typeface="Arial" panose="020B0604020202020204" pitchFamily="34" charset="0"/>
            <a:cs typeface="Arial" panose="020B0604020202020204" pitchFamily="34" charset="0"/>
          </a:endParaRPr>
        </a:p>
      </dsp:txBody>
      <dsp:txXfrm>
        <a:off x="0" y="150509"/>
        <a:ext cx="10515600" cy="4197375"/>
      </dsp:txXfrm>
    </dsp:sp>
    <dsp:sp modelId="{13D0F8B6-9C5F-4EFA-A6E3-378333C03FAB}">
      <dsp:nvSpPr>
        <dsp:cNvPr id="0" name=""/>
        <dsp:cNvSpPr/>
      </dsp:nvSpPr>
      <dsp:spPr>
        <a:xfrm>
          <a:off x="525780" y="3453"/>
          <a:ext cx="7360920" cy="1106456"/>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Significance of 143(2) Notice</a:t>
          </a:r>
        </a:p>
      </dsp:txBody>
      <dsp:txXfrm>
        <a:off x="579793" y="57466"/>
        <a:ext cx="7252894" cy="99843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5D3B0-358E-4866-9B70-08BFC89A9D85}">
      <dsp:nvSpPr>
        <dsp:cNvPr id="0" name=""/>
        <dsp:cNvSpPr/>
      </dsp:nvSpPr>
      <dsp:spPr>
        <a:xfrm rot="5400000">
          <a:off x="-596663" y="628690"/>
          <a:ext cx="3977755" cy="2784429"/>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Limited Vs. Complete Scrutiny</a:t>
          </a:r>
        </a:p>
      </dsp:txBody>
      <dsp:txXfrm rot="-5400000">
        <a:off x="1" y="1424242"/>
        <a:ext cx="2784429" cy="1193326"/>
      </dsp:txXfrm>
    </dsp:sp>
    <dsp:sp modelId="{464022DC-EEE9-4F8E-8557-BC97DB82B87B}">
      <dsp:nvSpPr>
        <dsp:cNvPr id="0" name=""/>
        <dsp:cNvSpPr/>
      </dsp:nvSpPr>
      <dsp:spPr>
        <a:xfrm rot="5400000">
          <a:off x="4988325" y="-2201564"/>
          <a:ext cx="3323377" cy="773117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In case of limited scrutiny cases, the notice should specify the reasons for initiating the scrutiny and  the scope of such scrutiny will be limited to the reasons mentioned therein. The scrutiny can be initiated based on the information available in Form 26AS/ AIS/SFT.</a:t>
          </a:r>
          <a:endParaRPr lang="en-IN" sz="2000"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During limited scrutiny, if the AO has sufficient evidence to prove that income has escaped assessment, he can proceed with complete scrutiny after obtaining approval from Pr. CIT/CIT.</a:t>
          </a:r>
          <a:endParaRPr lang="en-IN" sz="2000"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In complete scrutiny AO has power to verify all information such as BOAs/ external confirmations/ any other information.</a:t>
          </a:r>
          <a:endParaRPr lang="en-IN" sz="2000" kern="1200">
            <a:latin typeface="Arial" panose="020B0604020202020204" pitchFamily="34" charset="0"/>
            <a:cs typeface="Arial" panose="020B0604020202020204" pitchFamily="34" charset="0"/>
          </a:endParaRPr>
        </a:p>
      </dsp:txBody>
      <dsp:txXfrm rot="-5400000">
        <a:off x="2784429" y="164566"/>
        <a:ext cx="7568936" cy="299890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5D3B0-358E-4866-9B70-08BFC89A9D85}">
      <dsp:nvSpPr>
        <dsp:cNvPr id="0" name=""/>
        <dsp:cNvSpPr/>
      </dsp:nvSpPr>
      <dsp:spPr>
        <a:xfrm rot="5400000">
          <a:off x="-596663" y="628690"/>
          <a:ext cx="3977755" cy="2784429"/>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When JAO can undertake assessment?</a:t>
          </a:r>
        </a:p>
      </dsp:txBody>
      <dsp:txXfrm rot="-5400000">
        <a:off x="1" y="1424242"/>
        <a:ext cx="2784429" cy="1193326"/>
      </dsp:txXfrm>
    </dsp:sp>
    <dsp:sp modelId="{464022DC-EEE9-4F8E-8557-BC97DB82B87B}">
      <dsp:nvSpPr>
        <dsp:cNvPr id="0" name=""/>
        <dsp:cNvSpPr/>
      </dsp:nvSpPr>
      <dsp:spPr>
        <a:xfrm rot="5400000">
          <a:off x="4988325" y="-2201564"/>
          <a:ext cx="3323377" cy="773117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endParaRPr lang="en-IN" sz="2000"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Assessment orders in cases assigned to central charges.</a:t>
          </a:r>
          <a:endParaRPr lang="en-IN" sz="2000"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Assessment orders in cases assigned to International tax charges.</a:t>
          </a:r>
          <a:endParaRPr lang="en-IN" sz="2000"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Assessment Orders in cases where pendency could not be created on ITBA because of technical reasons or cases not having a PAN</a:t>
          </a:r>
        </a:p>
        <a:p>
          <a:pPr marL="228600" lvl="1" indent="-228600" algn="just"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PCIT/ PDG at any stage of assessment after obtaining approval from CBDT.</a:t>
          </a:r>
        </a:p>
      </dsp:txBody>
      <dsp:txXfrm rot="-5400000">
        <a:off x="2784429" y="164566"/>
        <a:ext cx="7568936" cy="299890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DA74B-2D42-4723-8BF7-3C880063EDF2}">
      <dsp:nvSpPr>
        <dsp:cNvPr id="0" name=""/>
        <dsp:cNvSpPr/>
      </dsp:nvSpPr>
      <dsp:spPr>
        <a:xfrm>
          <a:off x="3566434" y="0"/>
          <a:ext cx="5349651" cy="4447645"/>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Appeal</a:t>
          </a:r>
          <a:r>
            <a:rPr lang="en-US" sz="2000" kern="1200" baseline="0">
              <a:latin typeface="Arial" panose="020B0604020202020204" pitchFamily="34" charset="0"/>
              <a:cs typeface="Arial" panose="020B0604020202020204" pitchFamily="34" charset="0"/>
            </a:rPr>
            <a:t> can be filed before the CIT(A)/ITAT</a:t>
          </a:r>
          <a:endParaRPr lang="en-IN"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Rectification u/s 154</a:t>
          </a:r>
          <a:endParaRPr lang="en-IN"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Revision u/s 263/264</a:t>
          </a:r>
        </a:p>
      </dsp:txBody>
      <dsp:txXfrm>
        <a:off x="3566434" y="555956"/>
        <a:ext cx="3681784" cy="3335733"/>
      </dsp:txXfrm>
    </dsp:sp>
    <dsp:sp modelId="{320CD7FB-543C-4C80-A3FD-B42BCDE853B7}">
      <dsp:nvSpPr>
        <dsp:cNvPr id="0" name=""/>
        <dsp:cNvSpPr/>
      </dsp:nvSpPr>
      <dsp:spPr>
        <a:xfrm>
          <a:off x="0" y="0"/>
          <a:ext cx="3566434" cy="4447645"/>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Remedies available</a:t>
          </a:r>
          <a:endParaRPr lang="en-IN" sz="2000" b="1" u="sng" kern="1200">
            <a:latin typeface="Arial" panose="020B0604020202020204" pitchFamily="34" charset="0"/>
            <a:cs typeface="Arial" panose="020B0604020202020204" pitchFamily="34" charset="0"/>
          </a:endParaRPr>
        </a:p>
      </dsp:txBody>
      <dsp:txXfrm>
        <a:off x="174099" y="174099"/>
        <a:ext cx="3218236" cy="409944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63A52-388D-4058-B8AB-DCF6F6DBA676}">
      <dsp:nvSpPr>
        <dsp:cNvPr id="0" name=""/>
        <dsp:cNvSpPr/>
      </dsp:nvSpPr>
      <dsp:spPr>
        <a:xfrm>
          <a:off x="173397" y="1070929"/>
          <a:ext cx="10369296" cy="942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Overview of New Procedure</a:t>
          </a:r>
          <a:endParaRPr lang="en-IN" sz="2000" b="1" u="sng" kern="1200">
            <a:latin typeface="Arial" panose="020B0604020202020204" pitchFamily="34" charset="0"/>
            <a:cs typeface="Arial" panose="020B0604020202020204" pitchFamily="34" charset="0"/>
          </a:endParaRPr>
        </a:p>
      </dsp:txBody>
      <dsp:txXfrm>
        <a:off x="173397" y="1070929"/>
        <a:ext cx="10369296" cy="942663"/>
      </dsp:txXfrm>
    </dsp:sp>
    <dsp:sp modelId="{C0F0372D-3213-483B-9AA7-55AD9987FD48}">
      <dsp:nvSpPr>
        <dsp:cNvPr id="0" name=""/>
        <dsp:cNvSpPr/>
      </dsp:nvSpPr>
      <dsp:spPr>
        <a:xfrm>
          <a:off x="173397" y="2013593"/>
          <a:ext cx="2426415" cy="1920240"/>
        </a:xfrm>
        <a:prstGeom prst="chevron">
          <a:avLst>
            <a:gd name="adj" fmla="val 706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A056CBE4-2611-4C66-8F60-D867FC134358}">
      <dsp:nvSpPr>
        <dsp:cNvPr id="0" name=""/>
        <dsp:cNvSpPr/>
      </dsp:nvSpPr>
      <dsp:spPr>
        <a:xfrm>
          <a:off x="1630859" y="2013593"/>
          <a:ext cx="2426415" cy="1920240"/>
        </a:xfrm>
        <a:prstGeom prst="chevron">
          <a:avLst>
            <a:gd name="adj" fmla="val 706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24859714-DAA2-47F1-AB27-405CC3024789}">
      <dsp:nvSpPr>
        <dsp:cNvPr id="0" name=""/>
        <dsp:cNvSpPr/>
      </dsp:nvSpPr>
      <dsp:spPr>
        <a:xfrm>
          <a:off x="3089474" y="2013593"/>
          <a:ext cx="2426415" cy="1920240"/>
        </a:xfrm>
        <a:prstGeom prst="chevron">
          <a:avLst>
            <a:gd name="adj" fmla="val 706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7A7EB730-409E-4C73-888E-E70EE1F5F6B8}">
      <dsp:nvSpPr>
        <dsp:cNvPr id="0" name=""/>
        <dsp:cNvSpPr/>
      </dsp:nvSpPr>
      <dsp:spPr>
        <a:xfrm>
          <a:off x="4546936" y="2013593"/>
          <a:ext cx="2426415" cy="1920240"/>
        </a:xfrm>
        <a:prstGeom prst="chevron">
          <a:avLst>
            <a:gd name="adj" fmla="val 706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6A07F54-ACB3-45F0-98C2-78D81B357F89}">
      <dsp:nvSpPr>
        <dsp:cNvPr id="0" name=""/>
        <dsp:cNvSpPr/>
      </dsp:nvSpPr>
      <dsp:spPr>
        <a:xfrm>
          <a:off x="6005550" y="2013593"/>
          <a:ext cx="2426415" cy="1920240"/>
        </a:xfrm>
        <a:prstGeom prst="chevron">
          <a:avLst>
            <a:gd name="adj" fmla="val 706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6AD6984-069D-42D5-8826-48FE5A2CE2B9}">
      <dsp:nvSpPr>
        <dsp:cNvPr id="0" name=""/>
        <dsp:cNvSpPr/>
      </dsp:nvSpPr>
      <dsp:spPr>
        <a:xfrm>
          <a:off x="7463012" y="2013593"/>
          <a:ext cx="2426415" cy="1920240"/>
        </a:xfrm>
        <a:prstGeom prst="chevron">
          <a:avLst>
            <a:gd name="adj" fmla="val 706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75540182-AB8F-4E73-A2CF-B2A1AD24B1DB}">
      <dsp:nvSpPr>
        <dsp:cNvPr id="0" name=""/>
        <dsp:cNvSpPr/>
      </dsp:nvSpPr>
      <dsp:spPr>
        <a:xfrm>
          <a:off x="8921627" y="2013593"/>
          <a:ext cx="2426415" cy="1920240"/>
        </a:xfrm>
        <a:prstGeom prst="chevron">
          <a:avLst>
            <a:gd name="adj" fmla="val 706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3BE0973A-2EFE-4282-A822-F0C1F7DAF755}">
      <dsp:nvSpPr>
        <dsp:cNvPr id="0" name=""/>
        <dsp:cNvSpPr/>
      </dsp:nvSpPr>
      <dsp:spPr>
        <a:xfrm>
          <a:off x="173397" y="2205617"/>
          <a:ext cx="10504096" cy="1536192"/>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just"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1. Reassessment</a:t>
          </a:r>
          <a:r>
            <a:rPr lang="en-IN" sz="2000" kern="1200" baseline="0">
              <a:latin typeface="Arial" panose="020B0604020202020204" pitchFamily="34" charset="0"/>
              <a:cs typeface="Arial" panose="020B0604020202020204" pitchFamily="34" charset="0"/>
            </a:rPr>
            <a:t> can be initiated only when there is </a:t>
          </a:r>
          <a:r>
            <a:rPr lang="en-US" sz="2000" b="0" i="0" u="sng" kern="1200">
              <a:latin typeface="Arial" panose="020B0604020202020204" pitchFamily="34" charset="0"/>
              <a:cs typeface="Arial" panose="020B0604020202020204" pitchFamily="34" charset="0"/>
            </a:rPr>
            <a:t>information which suggests that the income chargeable to tax has escaped assessment.</a:t>
          </a:r>
          <a:endParaRPr lang="en-IN" sz="2000" kern="1200">
            <a:latin typeface="Arial" panose="020B0604020202020204" pitchFamily="34" charset="0"/>
            <a:cs typeface="Arial" panose="020B0604020202020204" pitchFamily="34" charset="0"/>
          </a:endParaRPr>
        </a:p>
        <a:p>
          <a:pPr marL="0" lvl="0" indent="0" algn="just"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2. Pre-SCN consultation mandatory</a:t>
          </a:r>
        </a:p>
        <a:p>
          <a:pPr marL="0" lvl="0" indent="0" algn="just"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3. Reduced time limit to issue Notice.</a:t>
          </a:r>
        </a:p>
      </dsp:txBody>
      <dsp:txXfrm>
        <a:off x="173397" y="2205617"/>
        <a:ext cx="10504096" cy="15361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138CF3-04E8-4CB4-812F-C6CD0E0FCAA0}">
      <dsp:nvSpPr>
        <dsp:cNvPr id="0" name=""/>
        <dsp:cNvSpPr/>
      </dsp:nvSpPr>
      <dsp:spPr>
        <a:xfrm>
          <a:off x="5313908" y="2717073"/>
          <a:ext cx="932809" cy="2005540"/>
        </a:xfrm>
        <a:custGeom>
          <a:avLst/>
          <a:gdLst/>
          <a:ahLst/>
          <a:cxnLst/>
          <a:rect l="0" t="0" r="0" b="0"/>
          <a:pathLst>
            <a:path>
              <a:moveTo>
                <a:pt x="0" y="0"/>
              </a:moveTo>
              <a:lnTo>
                <a:pt x="466404" y="0"/>
              </a:lnTo>
              <a:lnTo>
                <a:pt x="466404" y="2005540"/>
              </a:lnTo>
              <a:lnTo>
                <a:pt x="932809" y="20055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6218C5-29F7-438B-85C2-7563F449F275}">
      <dsp:nvSpPr>
        <dsp:cNvPr id="0" name=""/>
        <dsp:cNvSpPr/>
      </dsp:nvSpPr>
      <dsp:spPr>
        <a:xfrm>
          <a:off x="5313908" y="2671354"/>
          <a:ext cx="932809" cy="91440"/>
        </a:xfrm>
        <a:custGeom>
          <a:avLst/>
          <a:gdLst/>
          <a:ahLst/>
          <a:cxnLst/>
          <a:rect l="0" t="0" r="0" b="0"/>
          <a:pathLst>
            <a:path>
              <a:moveTo>
                <a:pt x="0" y="45720"/>
              </a:moveTo>
              <a:lnTo>
                <a:pt x="932809"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A374D9-6FA5-4FD6-9D64-3E0F54145D3A}">
      <dsp:nvSpPr>
        <dsp:cNvPr id="0" name=""/>
        <dsp:cNvSpPr/>
      </dsp:nvSpPr>
      <dsp:spPr>
        <a:xfrm>
          <a:off x="5313908" y="711533"/>
          <a:ext cx="932809" cy="2005540"/>
        </a:xfrm>
        <a:custGeom>
          <a:avLst/>
          <a:gdLst/>
          <a:ahLst/>
          <a:cxnLst/>
          <a:rect l="0" t="0" r="0" b="0"/>
          <a:pathLst>
            <a:path>
              <a:moveTo>
                <a:pt x="0" y="2005540"/>
              </a:moveTo>
              <a:lnTo>
                <a:pt x="466404" y="2005540"/>
              </a:lnTo>
              <a:lnTo>
                <a:pt x="466404" y="0"/>
              </a:lnTo>
              <a:lnTo>
                <a:pt x="93280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39456F-4187-405E-BCE0-C5067380D3C9}">
      <dsp:nvSpPr>
        <dsp:cNvPr id="0" name=""/>
        <dsp:cNvSpPr/>
      </dsp:nvSpPr>
      <dsp:spPr>
        <a:xfrm>
          <a:off x="649861" y="2005806"/>
          <a:ext cx="4664046" cy="142253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Consequences of Return being defective</a:t>
          </a:r>
        </a:p>
      </dsp:txBody>
      <dsp:txXfrm>
        <a:off x="649861" y="2005806"/>
        <a:ext cx="4664046" cy="1422534"/>
      </dsp:txXfrm>
    </dsp:sp>
    <dsp:sp modelId="{D5B87AF5-D165-49C3-B104-5C48F54EDB5E}">
      <dsp:nvSpPr>
        <dsp:cNvPr id="0" name=""/>
        <dsp:cNvSpPr/>
      </dsp:nvSpPr>
      <dsp:spPr>
        <a:xfrm>
          <a:off x="6246718" y="266"/>
          <a:ext cx="4664046" cy="142253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Intimation by AO to rectify the defect within 15 days/such extended time as sought by the assessee.</a:t>
          </a:r>
        </a:p>
      </dsp:txBody>
      <dsp:txXfrm>
        <a:off x="6246718" y="266"/>
        <a:ext cx="4664046" cy="1422534"/>
      </dsp:txXfrm>
    </dsp:sp>
    <dsp:sp modelId="{DE579646-396C-4312-95BC-B8EBFC7972BE}">
      <dsp:nvSpPr>
        <dsp:cNvPr id="0" name=""/>
        <dsp:cNvSpPr/>
      </dsp:nvSpPr>
      <dsp:spPr>
        <a:xfrm>
          <a:off x="6246718" y="2005806"/>
          <a:ext cx="4664046" cy="142253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Defect not rectified – ROI invalid</a:t>
          </a:r>
        </a:p>
      </dsp:txBody>
      <dsp:txXfrm>
        <a:off x="6246718" y="2005806"/>
        <a:ext cx="4664046" cy="1422534"/>
      </dsp:txXfrm>
    </dsp:sp>
    <dsp:sp modelId="{0767B3A1-3F5F-4C83-AAF1-5EE0C0E86694}">
      <dsp:nvSpPr>
        <dsp:cNvPr id="0" name=""/>
        <dsp:cNvSpPr/>
      </dsp:nvSpPr>
      <dsp:spPr>
        <a:xfrm>
          <a:off x="6246718" y="4011347"/>
          <a:ext cx="4664046" cy="1422534"/>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Defect rectified after the time limit but before assessment – AO may condone the delay and treat it as valid return</a:t>
          </a:r>
        </a:p>
      </dsp:txBody>
      <dsp:txXfrm>
        <a:off x="6246718" y="4011347"/>
        <a:ext cx="4664046" cy="142253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86A56-3599-4321-85A6-B6ECC2993712}">
      <dsp:nvSpPr>
        <dsp:cNvPr id="0" name=""/>
        <dsp:cNvSpPr/>
      </dsp:nvSpPr>
      <dsp:spPr>
        <a:xfrm>
          <a:off x="9304245" y="807426"/>
          <a:ext cx="2121148" cy="2121495"/>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BAEB440-F9EE-49A9-88EB-134A751956BB}">
      <dsp:nvSpPr>
        <dsp:cNvPr id="0" name=""/>
        <dsp:cNvSpPr/>
      </dsp:nvSpPr>
      <dsp:spPr>
        <a:xfrm>
          <a:off x="9374235" y="878155"/>
          <a:ext cx="1980039" cy="1980037"/>
        </a:xfrm>
        <a:prstGeom prst="ellipse">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r>
            <a:rPr lang="en-IN" sz="2000" kern="1200">
              <a:solidFill>
                <a:schemeClr val="bg1"/>
              </a:solidFill>
              <a:latin typeface="Arial" panose="020B0604020202020204" pitchFamily="34" charset="0"/>
              <a:cs typeface="Arial" panose="020B0604020202020204" pitchFamily="34" charset="0"/>
            </a:rPr>
            <a:t>Any information as per scheme u/s 135</a:t>
          </a:r>
        </a:p>
      </dsp:txBody>
      <dsp:txXfrm>
        <a:off x="9657581" y="1161071"/>
        <a:ext cx="1414475" cy="1414206"/>
      </dsp:txXfrm>
    </dsp:sp>
    <dsp:sp modelId="{0EEBA2DA-C2EB-4FE9-9DD1-A7FEEB35AB51}">
      <dsp:nvSpPr>
        <dsp:cNvPr id="0" name=""/>
        <dsp:cNvSpPr/>
      </dsp:nvSpPr>
      <dsp:spPr>
        <a:xfrm rot="2700000">
          <a:off x="7110972" y="807536"/>
          <a:ext cx="2120902" cy="2120902"/>
        </a:xfrm>
        <a:prstGeom prst="teardrop">
          <a:avLst>
            <a:gd name="adj" fmla="val 1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2DAA346-B11D-4DF5-A2D5-D99DD8533A62}">
      <dsp:nvSpPr>
        <dsp:cNvPr id="0" name=""/>
        <dsp:cNvSpPr/>
      </dsp:nvSpPr>
      <dsp:spPr>
        <a:xfrm>
          <a:off x="7183097" y="878155"/>
          <a:ext cx="1980039" cy="1980037"/>
        </a:xfrm>
        <a:prstGeom prst="ellipse">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r>
            <a:rPr lang="en-IN" sz="2000" kern="1200">
              <a:solidFill>
                <a:schemeClr val="bg1"/>
              </a:solidFill>
              <a:latin typeface="Arial" panose="020B0604020202020204" pitchFamily="34" charset="0"/>
              <a:cs typeface="Arial" panose="020B0604020202020204" pitchFamily="34" charset="0"/>
            </a:rPr>
            <a:t>To give effect to order of Tribunal/Court. </a:t>
          </a:r>
        </a:p>
      </dsp:txBody>
      <dsp:txXfrm>
        <a:off x="7465314" y="1161071"/>
        <a:ext cx="1414475" cy="1414206"/>
      </dsp:txXfrm>
    </dsp:sp>
    <dsp:sp modelId="{57C6382A-4A58-4E46-BB12-89E806302FBB}">
      <dsp:nvSpPr>
        <dsp:cNvPr id="0" name=""/>
        <dsp:cNvSpPr/>
      </dsp:nvSpPr>
      <dsp:spPr>
        <a:xfrm rot="2700000">
          <a:off x="4919833" y="807536"/>
          <a:ext cx="2120902" cy="2120902"/>
        </a:xfrm>
        <a:prstGeom prst="teardrop">
          <a:avLst>
            <a:gd name="adj" fmla="val 1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3240244-0B00-4EA9-9537-A09CF1BDC26E}">
      <dsp:nvSpPr>
        <dsp:cNvPr id="0" name=""/>
        <dsp:cNvSpPr/>
      </dsp:nvSpPr>
      <dsp:spPr>
        <a:xfrm>
          <a:off x="4990830" y="878155"/>
          <a:ext cx="1980039" cy="1980037"/>
        </a:xfrm>
        <a:prstGeom prst="ellipse">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r>
            <a:rPr lang="en-IN" sz="2000" kern="1200">
              <a:solidFill>
                <a:schemeClr val="bg1"/>
              </a:solidFill>
              <a:latin typeface="Arial" panose="020B0604020202020204" pitchFamily="34" charset="0"/>
              <a:cs typeface="Arial" panose="020B0604020202020204" pitchFamily="34" charset="0"/>
            </a:rPr>
            <a:t>Any information received under the DTAA</a:t>
          </a:r>
        </a:p>
      </dsp:txBody>
      <dsp:txXfrm>
        <a:off x="5273047" y="1161071"/>
        <a:ext cx="1414475" cy="1414206"/>
      </dsp:txXfrm>
    </dsp:sp>
    <dsp:sp modelId="{8E9B0431-F9CD-4993-889C-1AED3C816EF3}">
      <dsp:nvSpPr>
        <dsp:cNvPr id="0" name=""/>
        <dsp:cNvSpPr/>
      </dsp:nvSpPr>
      <dsp:spPr>
        <a:xfrm rot="2700000">
          <a:off x="2727566" y="807536"/>
          <a:ext cx="2120902" cy="2120902"/>
        </a:xfrm>
        <a:prstGeom prst="teardrop">
          <a:avLst>
            <a:gd name="adj" fmla="val 1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E7F99E7-83B0-4187-AF2E-BB07F50B71B1}">
      <dsp:nvSpPr>
        <dsp:cNvPr id="0" name=""/>
        <dsp:cNvSpPr/>
      </dsp:nvSpPr>
      <dsp:spPr>
        <a:xfrm>
          <a:off x="2798563" y="878155"/>
          <a:ext cx="1980039" cy="1980037"/>
        </a:xfrm>
        <a:prstGeom prst="ellipse">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r>
            <a:rPr lang="en-IN" sz="2000" kern="1200">
              <a:solidFill>
                <a:schemeClr val="bg1"/>
              </a:solidFill>
              <a:latin typeface="Arial" panose="020B0604020202020204" pitchFamily="34" charset="0"/>
              <a:cs typeface="Arial" panose="020B0604020202020204" pitchFamily="34" charset="0"/>
            </a:rPr>
            <a:t>Any audit objection </a:t>
          </a:r>
        </a:p>
      </dsp:txBody>
      <dsp:txXfrm>
        <a:off x="3081909" y="1161071"/>
        <a:ext cx="1414475" cy="1414206"/>
      </dsp:txXfrm>
    </dsp:sp>
    <dsp:sp modelId="{594965C0-B81D-404C-B703-D49F629038AD}">
      <dsp:nvSpPr>
        <dsp:cNvPr id="0" name=""/>
        <dsp:cNvSpPr/>
      </dsp:nvSpPr>
      <dsp:spPr>
        <a:xfrm rot="2700000">
          <a:off x="535299" y="807536"/>
          <a:ext cx="2120902" cy="2120902"/>
        </a:xfrm>
        <a:prstGeom prst="teardrop">
          <a:avLst>
            <a:gd name="adj" fmla="val 1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313D18E-18D4-4448-931F-DE7EA34E76F6}">
      <dsp:nvSpPr>
        <dsp:cNvPr id="0" name=""/>
        <dsp:cNvSpPr/>
      </dsp:nvSpPr>
      <dsp:spPr>
        <a:xfrm>
          <a:off x="606295" y="878155"/>
          <a:ext cx="1980039" cy="1980037"/>
        </a:xfrm>
        <a:prstGeom prst="ellipse">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just" defTabSz="889000">
            <a:lnSpc>
              <a:spcPct val="90000"/>
            </a:lnSpc>
            <a:spcBef>
              <a:spcPct val="0"/>
            </a:spcBef>
            <a:spcAft>
              <a:spcPct val="35000"/>
            </a:spcAft>
            <a:buNone/>
          </a:pPr>
          <a:r>
            <a:rPr lang="en-IN" sz="2000" kern="1200">
              <a:solidFill>
                <a:schemeClr val="bg1"/>
              </a:solidFill>
              <a:latin typeface="Arial" panose="020B0604020202020204" pitchFamily="34" charset="0"/>
              <a:cs typeface="Arial" panose="020B0604020202020204" pitchFamily="34" charset="0"/>
            </a:rPr>
            <a:t>Any information as per the risk management strategy</a:t>
          </a:r>
          <a:endParaRPr lang="en-IN" sz="2000" b="1" u="sng" kern="1200">
            <a:solidFill>
              <a:schemeClr val="bg1"/>
            </a:solidFill>
            <a:latin typeface="Arial" panose="020B0604020202020204" pitchFamily="34" charset="0"/>
            <a:cs typeface="Arial" panose="020B0604020202020204" pitchFamily="34" charset="0"/>
          </a:endParaRPr>
        </a:p>
      </dsp:txBody>
      <dsp:txXfrm>
        <a:off x="889642" y="1161071"/>
        <a:ext cx="1414475" cy="141420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79289-8EF5-48CB-B46C-D6DA7D47107F}">
      <dsp:nvSpPr>
        <dsp:cNvPr id="0" name=""/>
        <dsp:cNvSpPr/>
      </dsp:nvSpPr>
      <dsp:spPr>
        <a:xfrm>
          <a:off x="1449" y="115018"/>
          <a:ext cx="8012602" cy="3505938"/>
        </a:xfrm>
        <a:prstGeom prst="homePlate">
          <a:avLst>
            <a:gd name="adj" fmla="val 25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4602" tIns="50800" rIns="618409" bIns="50800" numCol="1" spcCol="1270" anchor="t" anchorCtr="0">
          <a:noAutofit/>
        </a:bodyPr>
        <a:lstStyle/>
        <a:p>
          <a:pPr marL="0" lvl="0" indent="0" algn="just" defTabSz="889000">
            <a:lnSpc>
              <a:spcPct val="90000"/>
            </a:lnSpc>
            <a:spcBef>
              <a:spcPct val="0"/>
            </a:spcBef>
            <a:spcAft>
              <a:spcPct val="35000"/>
            </a:spcAft>
            <a:buNone/>
          </a:pPr>
          <a:r>
            <a:rPr lang="en-IN" sz="2000" b="1" u="sng" kern="1200">
              <a:solidFill>
                <a:schemeClr val="bg1"/>
              </a:solidFill>
              <a:latin typeface="Arial" panose="020B0604020202020204" pitchFamily="34" charset="0"/>
              <a:cs typeface="Arial" panose="020B0604020202020204" pitchFamily="34" charset="0"/>
            </a:rPr>
            <a:t>Pre-SCN consultation</a:t>
          </a:r>
        </a:p>
        <a:p>
          <a:pPr marL="228600" lvl="1" indent="-228600" algn="just" defTabSz="889000">
            <a:lnSpc>
              <a:spcPct val="90000"/>
            </a:lnSpc>
            <a:spcBef>
              <a:spcPct val="0"/>
            </a:spcBef>
            <a:spcAft>
              <a:spcPct val="15000"/>
            </a:spcAft>
            <a:buFont typeface="+mj-lt"/>
            <a:buAutoNum type="arabicPeriod"/>
          </a:pPr>
          <a:r>
            <a:rPr lang="en-IN" sz="2000" b="0" u="none" kern="1200">
              <a:solidFill>
                <a:schemeClr val="bg1"/>
              </a:solidFill>
              <a:latin typeface="Arial" panose="020B0604020202020204" pitchFamily="34" charset="0"/>
              <a:cs typeface="Arial" panose="020B0604020202020204" pitchFamily="34" charset="0"/>
            </a:rPr>
            <a:t>Conduct enquiry if required with the approval of specified authority</a:t>
          </a:r>
        </a:p>
        <a:p>
          <a:pPr marL="457200" lvl="2" indent="-228600" algn="just" defTabSz="889000">
            <a:lnSpc>
              <a:spcPct val="90000"/>
            </a:lnSpc>
            <a:spcBef>
              <a:spcPct val="0"/>
            </a:spcBef>
            <a:spcAft>
              <a:spcPct val="15000"/>
            </a:spcAft>
            <a:buFont typeface="Arial" panose="020B0604020202020204" pitchFamily="34" charset="0"/>
            <a:buChar char="•"/>
          </a:pPr>
          <a:r>
            <a:rPr lang="en-IN" sz="2000" b="0" u="none" kern="1200">
              <a:solidFill>
                <a:schemeClr val="bg1"/>
              </a:solidFill>
              <a:latin typeface="Arial" panose="020B0604020202020204" pitchFamily="34" charset="0"/>
              <a:cs typeface="Arial" panose="020B0604020202020204" pitchFamily="34" charset="0"/>
            </a:rPr>
            <a:t>Specified authority – PCIT/PDIT/CIT if 3 years* from end of AY has not lapsed else, it is PCCIT/PDGIT/CCIT.</a:t>
          </a:r>
        </a:p>
        <a:p>
          <a:pPr marL="228600" lvl="1" indent="-228600" algn="just" defTabSz="889000">
            <a:lnSpc>
              <a:spcPct val="90000"/>
            </a:lnSpc>
            <a:spcBef>
              <a:spcPct val="0"/>
            </a:spcBef>
            <a:spcAft>
              <a:spcPct val="15000"/>
            </a:spcAft>
            <a:buFont typeface="+mj-lt"/>
            <a:buAutoNum type="arabicPeriod"/>
          </a:pPr>
          <a:r>
            <a:rPr lang="en-IN" sz="2000" b="0" u="none" kern="1200">
              <a:solidFill>
                <a:schemeClr val="bg1"/>
              </a:solidFill>
              <a:latin typeface="Arial" panose="020B0604020202020204" pitchFamily="34" charset="0"/>
              <a:cs typeface="Arial" panose="020B0604020202020204" pitchFamily="34" charset="0"/>
            </a:rPr>
            <a:t>Provide an opportunity for hearing by issuance of SCN</a:t>
          </a:r>
        </a:p>
        <a:p>
          <a:pPr marL="228600" lvl="1" indent="-228600" algn="just" defTabSz="889000">
            <a:lnSpc>
              <a:spcPct val="90000"/>
            </a:lnSpc>
            <a:spcBef>
              <a:spcPct val="0"/>
            </a:spcBef>
            <a:spcAft>
              <a:spcPct val="15000"/>
            </a:spcAft>
            <a:buFont typeface="+mj-lt"/>
            <a:buAutoNum type="arabicPeriod"/>
          </a:pPr>
          <a:r>
            <a:rPr lang="en-IN" sz="2000" b="0" u="none" kern="1200">
              <a:solidFill>
                <a:schemeClr val="bg1"/>
              </a:solidFill>
              <a:latin typeface="Arial" panose="020B0604020202020204" pitchFamily="34" charset="0"/>
              <a:cs typeface="Arial" panose="020B0604020202020204" pitchFamily="34" charset="0"/>
            </a:rPr>
            <a:t>Pass on order with the approval of specified authority– Time limit: One month from the end of the month in which reply is received/one month from the end of the month in which time limit for reply expires.</a:t>
          </a:r>
        </a:p>
        <a:p>
          <a:pPr marL="228600" lvl="1" indent="-228600" algn="just" defTabSz="889000">
            <a:lnSpc>
              <a:spcPct val="90000"/>
            </a:lnSpc>
            <a:spcBef>
              <a:spcPct val="0"/>
            </a:spcBef>
            <a:spcAft>
              <a:spcPct val="15000"/>
            </a:spcAft>
            <a:buFont typeface="+mj-lt"/>
            <a:buAutoNum type="arabicPeriod"/>
          </a:pPr>
          <a:r>
            <a:rPr lang="en-IN" sz="2000" b="0" u="none" kern="1200">
              <a:solidFill>
                <a:schemeClr val="bg1"/>
              </a:solidFill>
              <a:latin typeface="Arial" panose="020B0604020202020204" pitchFamily="34" charset="0"/>
              <a:cs typeface="Arial" panose="020B0604020202020204" pitchFamily="34" charset="0"/>
            </a:rPr>
            <a:t>Provision will not apply in search cases post April 1, 2021</a:t>
          </a:r>
        </a:p>
      </dsp:txBody>
      <dsp:txXfrm>
        <a:off x="1449" y="115018"/>
        <a:ext cx="7574360" cy="3505938"/>
      </dsp:txXfrm>
    </dsp:sp>
    <dsp:sp modelId="{9D20BC83-0D71-42C3-94D5-048C9A757FF1}">
      <dsp:nvSpPr>
        <dsp:cNvPr id="0" name=""/>
        <dsp:cNvSpPr/>
      </dsp:nvSpPr>
      <dsp:spPr>
        <a:xfrm>
          <a:off x="7137567" y="115018"/>
          <a:ext cx="4382422" cy="3505938"/>
        </a:xfrm>
        <a:prstGeom prst="chevron">
          <a:avLst>
            <a:gd name="adj" fmla="val 25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4602" tIns="50800" rIns="154602" bIns="50800" numCol="1" spcCol="1270" anchor="t" anchorCtr="0">
          <a:noAutofit/>
        </a:bodyPr>
        <a:lstStyle/>
        <a:p>
          <a:pPr marL="0" lvl="0" indent="0" algn="just" defTabSz="889000">
            <a:lnSpc>
              <a:spcPct val="90000"/>
            </a:lnSpc>
            <a:spcBef>
              <a:spcPct val="0"/>
            </a:spcBef>
            <a:spcAft>
              <a:spcPct val="35000"/>
            </a:spcAft>
            <a:buFont typeface="+mj-lt"/>
            <a:buNone/>
          </a:pPr>
          <a:r>
            <a:rPr lang="en-IN" sz="2000" b="1" u="sng" kern="1200">
              <a:solidFill>
                <a:schemeClr val="bg1"/>
              </a:solidFill>
              <a:latin typeface="Arial" panose="020B0604020202020204" pitchFamily="34" charset="0"/>
              <a:cs typeface="Arial" panose="020B0604020202020204" pitchFamily="34" charset="0"/>
            </a:rPr>
            <a:t>148 Notice</a:t>
          </a:r>
        </a:p>
        <a:p>
          <a:pPr marL="228600" lvl="1" indent="-228600" algn="just" defTabSz="889000">
            <a:lnSpc>
              <a:spcPct val="90000"/>
            </a:lnSpc>
            <a:spcBef>
              <a:spcPct val="0"/>
            </a:spcBef>
            <a:spcAft>
              <a:spcPct val="15000"/>
            </a:spcAft>
            <a:buFont typeface="+mj-lt"/>
            <a:buAutoNum type="arabicPeriod"/>
          </a:pPr>
          <a:r>
            <a:rPr lang="en-IN" sz="2000" b="0" u="none" kern="1200">
              <a:solidFill>
                <a:schemeClr val="bg1"/>
              </a:solidFill>
              <a:latin typeface="Arial" panose="020B0604020202020204" pitchFamily="34" charset="0"/>
              <a:cs typeface="Arial" panose="020B0604020202020204" pitchFamily="34" charset="0"/>
            </a:rPr>
            <a:t>To be issued along with the 148A(d) Order</a:t>
          </a:r>
        </a:p>
        <a:p>
          <a:pPr marL="228600" lvl="1" indent="-228600" algn="just" defTabSz="889000">
            <a:lnSpc>
              <a:spcPct val="90000"/>
            </a:lnSpc>
            <a:spcBef>
              <a:spcPct val="0"/>
            </a:spcBef>
            <a:spcAft>
              <a:spcPct val="15000"/>
            </a:spcAft>
            <a:buFont typeface="+mj-lt"/>
            <a:buAutoNum type="arabicPeriod"/>
          </a:pPr>
          <a:r>
            <a:rPr lang="en-IN" sz="2000" b="0" u="none" kern="1200">
              <a:solidFill>
                <a:schemeClr val="bg1"/>
              </a:solidFill>
              <a:latin typeface="Arial" panose="020B0604020202020204" pitchFamily="34" charset="0"/>
              <a:cs typeface="Arial" panose="020B0604020202020204" pitchFamily="34" charset="0"/>
            </a:rPr>
            <a:t>ROI to be filed within a period of 3 months from the end of month in which Notice is issued subject to extension allowed by AO.</a:t>
          </a:r>
        </a:p>
      </dsp:txBody>
      <dsp:txXfrm>
        <a:off x="8014052" y="115018"/>
        <a:ext cx="2629453" cy="350593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3A2D7-F9B4-4FA6-98F1-9AC4D0DB6FCB}">
      <dsp:nvSpPr>
        <dsp:cNvPr id="0" name=""/>
        <dsp:cNvSpPr/>
      </dsp:nvSpPr>
      <dsp:spPr>
        <a:xfrm>
          <a:off x="0" y="1779660"/>
          <a:ext cx="262890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just"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Time Limit for 148 Notice (Section 149) </a:t>
          </a:r>
          <a:endParaRPr lang="en-US" sz="2000" u="sng" kern="1200">
            <a:latin typeface="Arial" panose="020B0604020202020204" pitchFamily="34" charset="0"/>
            <a:cs typeface="Arial" panose="020B0604020202020204" pitchFamily="34" charset="0"/>
          </a:endParaRPr>
        </a:p>
      </dsp:txBody>
      <dsp:txXfrm>
        <a:off x="0" y="1779660"/>
        <a:ext cx="2628900" cy="1287000"/>
      </dsp:txXfrm>
    </dsp:sp>
    <dsp:sp modelId="{57E54543-A1D6-4C6F-B610-731D056797E8}">
      <dsp:nvSpPr>
        <dsp:cNvPr id="0" name=""/>
        <dsp:cNvSpPr/>
      </dsp:nvSpPr>
      <dsp:spPr>
        <a:xfrm>
          <a:off x="2628899" y="613316"/>
          <a:ext cx="525780" cy="3619687"/>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C98EC0-D381-4E63-B6AB-19ACC75C7D2F}">
      <dsp:nvSpPr>
        <dsp:cNvPr id="0" name=""/>
        <dsp:cNvSpPr/>
      </dsp:nvSpPr>
      <dsp:spPr>
        <a:xfrm>
          <a:off x="3364991" y="613316"/>
          <a:ext cx="7150608" cy="361968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228600" lvl="1" indent="-228600" algn="just" defTabSz="889000">
            <a:lnSpc>
              <a:spcPct val="100000"/>
            </a:lnSpc>
            <a:spcBef>
              <a:spcPct val="0"/>
            </a:spcBef>
            <a:spcAft>
              <a:spcPct val="15000"/>
            </a:spcAft>
            <a:buFont typeface="Arial" panose="020B0604020202020204" pitchFamily="34" charset="0"/>
            <a:buChar char="•"/>
          </a:pPr>
          <a:r>
            <a:rPr lang="en-US" sz="2000" b="0" i="0" u="none" kern="1200">
              <a:latin typeface="Arial" panose="020B0604020202020204" pitchFamily="34" charset="0"/>
              <a:cs typeface="Arial" panose="020B0604020202020204" pitchFamily="34" charset="0"/>
            </a:rPr>
            <a:t>Up to 10 years from the end of the relevant AY: </a:t>
          </a:r>
          <a:endParaRPr lang="en-US" sz="2000" kern="1200">
            <a:latin typeface="Arial" panose="020B0604020202020204" pitchFamily="34" charset="0"/>
            <a:cs typeface="Arial" panose="020B0604020202020204" pitchFamily="34" charset="0"/>
          </a:endParaRPr>
        </a:p>
        <a:p>
          <a:pPr marL="457200" lvl="2" indent="-228600" algn="just" defTabSz="889000">
            <a:lnSpc>
              <a:spcPct val="100000"/>
            </a:lnSpc>
            <a:spcBef>
              <a:spcPct val="0"/>
            </a:spcBef>
            <a:spcAft>
              <a:spcPct val="15000"/>
            </a:spcAft>
            <a:buFont typeface="Courier New" panose="02070309020205020404" pitchFamily="49" charset="0"/>
            <a:buChar char="o"/>
          </a:pPr>
          <a:r>
            <a:rPr lang="en-US" sz="2000" kern="1200">
              <a:latin typeface="Arial" panose="020B0604020202020204" pitchFamily="34" charset="0"/>
              <a:cs typeface="Arial" panose="020B0604020202020204" pitchFamily="34" charset="0"/>
            </a:rPr>
            <a:t>Income escaping assessment &gt; Rs. 50 lakh</a:t>
          </a:r>
        </a:p>
        <a:p>
          <a:pPr marL="457200" lvl="2" indent="-228600" algn="just" defTabSz="889000">
            <a:lnSpc>
              <a:spcPct val="100000"/>
            </a:lnSpc>
            <a:spcBef>
              <a:spcPct val="0"/>
            </a:spcBef>
            <a:spcAft>
              <a:spcPct val="15000"/>
            </a:spcAft>
            <a:buFont typeface="Courier New" panose="02070309020205020404" pitchFamily="49" charset="0"/>
            <a:buChar char="o"/>
          </a:pPr>
          <a:r>
            <a:rPr lang="en-US" sz="2000" kern="1200">
              <a:latin typeface="Arial" panose="020B0604020202020204" pitchFamily="34" charset="0"/>
              <a:cs typeface="Arial" panose="020B0604020202020204" pitchFamily="34" charset="0"/>
            </a:rPr>
            <a:t>Income is “represented in the form of asset/expense/entry in books of accounts”</a:t>
          </a:r>
        </a:p>
        <a:p>
          <a:pPr marL="228600" lvl="1" indent="-228600" algn="just" defTabSz="889000">
            <a:lnSpc>
              <a:spcPct val="100000"/>
            </a:lnSpc>
            <a:spcBef>
              <a:spcPct val="0"/>
            </a:spcBef>
            <a:spcAft>
              <a:spcPct val="15000"/>
            </a:spcAft>
            <a:buFont typeface="Arial" panose="020B0604020202020204" pitchFamily="34" charset="0"/>
            <a:buChar char="•"/>
          </a:pPr>
          <a:r>
            <a:rPr lang="en-US" sz="2000" b="0" i="0" u="none" kern="1200">
              <a:latin typeface="Arial" panose="020B0604020202020204" pitchFamily="34" charset="0"/>
              <a:cs typeface="Arial" panose="020B0604020202020204" pitchFamily="34" charset="0"/>
            </a:rPr>
            <a:t>Other cases - Within 3 years from the end of the relevant AY</a:t>
          </a:r>
          <a:endParaRPr lang="en-US" sz="2000" kern="1200">
            <a:latin typeface="Arial" panose="020B0604020202020204" pitchFamily="34" charset="0"/>
            <a:cs typeface="Arial" panose="020B0604020202020204" pitchFamily="34" charset="0"/>
          </a:endParaRPr>
        </a:p>
        <a:p>
          <a:pPr marL="228600" lvl="1" indent="-228600" algn="just" defTabSz="889000">
            <a:lnSpc>
              <a:spcPct val="100000"/>
            </a:lnSpc>
            <a:spcBef>
              <a:spcPct val="0"/>
            </a:spcBef>
            <a:spcAft>
              <a:spcPct val="15000"/>
            </a:spcAft>
            <a:buChar char="•"/>
          </a:pPr>
          <a:r>
            <a:rPr lang="en-US" sz="2000" b="0" i="0" u="none" kern="1200">
              <a:latin typeface="Arial" panose="020B0604020202020204" pitchFamily="34" charset="0"/>
              <a:cs typeface="Arial" panose="020B0604020202020204" pitchFamily="34" charset="0"/>
            </a:rPr>
            <a:t>For AY prior to April 2021 – Time limit 6 years [Not applicable to search cases.</a:t>
          </a:r>
          <a:endParaRPr lang="en-US" sz="2000" kern="1200">
            <a:latin typeface="Arial" panose="020B0604020202020204" pitchFamily="34" charset="0"/>
            <a:cs typeface="Arial" panose="020B0604020202020204" pitchFamily="34" charset="0"/>
          </a:endParaRPr>
        </a:p>
        <a:p>
          <a:pPr marL="228600" lvl="1" indent="-228600" algn="just" defTabSz="889000">
            <a:lnSpc>
              <a:spcPct val="100000"/>
            </a:lnSpc>
            <a:spcBef>
              <a:spcPct val="0"/>
            </a:spcBef>
            <a:spcAft>
              <a:spcPct val="15000"/>
            </a:spcAft>
            <a:buChar char="•"/>
          </a:pPr>
          <a:r>
            <a:rPr lang="en-US" sz="2000" kern="1200">
              <a:latin typeface="Arial" panose="020B0604020202020204" pitchFamily="34" charset="0"/>
              <a:cs typeface="Arial" panose="020B0604020202020204" pitchFamily="34" charset="0"/>
            </a:rPr>
            <a:t>Time allowed for reply to 148A Notice – to be excluded. If after exclusion, the time available to pass 148A(d) Order is less than 7 days, then the said time would stand extended to 7 days.</a:t>
          </a:r>
        </a:p>
      </dsp:txBody>
      <dsp:txXfrm>
        <a:off x="3364991" y="613316"/>
        <a:ext cx="7150608" cy="361968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3A2D7-F9B4-4FA6-98F1-9AC4D0DB6FCB}">
      <dsp:nvSpPr>
        <dsp:cNvPr id="0" name=""/>
        <dsp:cNvSpPr/>
      </dsp:nvSpPr>
      <dsp:spPr>
        <a:xfrm>
          <a:off x="0" y="1779660"/>
          <a:ext cx="2628900"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just" defTabSz="889000">
            <a:lnSpc>
              <a:spcPct val="90000"/>
            </a:lnSpc>
            <a:spcBef>
              <a:spcPct val="0"/>
            </a:spcBef>
            <a:spcAft>
              <a:spcPct val="35000"/>
            </a:spcAft>
            <a:buNone/>
          </a:pPr>
          <a:r>
            <a:rPr lang="en-US" sz="2000" b="1" u="sng" kern="1200">
              <a:latin typeface="Arial"/>
              <a:cs typeface="Arial"/>
            </a:rPr>
            <a:t>Time Limit for 148 Notice – Issues</a:t>
          </a:r>
          <a:endParaRPr lang="en-US" sz="2000" u="sng" kern="1200">
            <a:latin typeface="Arial"/>
            <a:cs typeface="Arial"/>
          </a:endParaRPr>
        </a:p>
      </dsp:txBody>
      <dsp:txXfrm>
        <a:off x="0" y="1779660"/>
        <a:ext cx="2628900" cy="1287000"/>
      </dsp:txXfrm>
    </dsp:sp>
    <dsp:sp modelId="{57E54543-A1D6-4C6F-B610-731D056797E8}">
      <dsp:nvSpPr>
        <dsp:cNvPr id="0" name=""/>
        <dsp:cNvSpPr/>
      </dsp:nvSpPr>
      <dsp:spPr>
        <a:xfrm>
          <a:off x="2628899" y="814410"/>
          <a:ext cx="525780" cy="3217500"/>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C98EC0-D381-4E63-B6AB-19ACC75C7D2F}">
      <dsp:nvSpPr>
        <dsp:cNvPr id="0" name=""/>
        <dsp:cNvSpPr/>
      </dsp:nvSpPr>
      <dsp:spPr>
        <a:xfrm>
          <a:off x="3364991" y="814410"/>
          <a:ext cx="7150608" cy="321750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228600" lvl="1" indent="-228600" algn="just" defTabSz="889000" rtl="0">
            <a:lnSpc>
              <a:spcPct val="100000"/>
            </a:lnSpc>
            <a:spcBef>
              <a:spcPct val="0"/>
            </a:spcBef>
            <a:spcAft>
              <a:spcPct val="15000"/>
            </a:spcAft>
            <a:buFont typeface="Arial" panose="020B0604020202020204" pitchFamily="34" charset="0"/>
            <a:buChar char="•"/>
          </a:pPr>
          <a:r>
            <a:rPr lang="en-US" sz="2000" kern="1200">
              <a:latin typeface="Arial"/>
              <a:cs typeface="Arial"/>
            </a:rPr>
            <a:t>Timelimit under new provisions to be read along with TOLA?</a:t>
          </a:r>
          <a:endParaRPr lang="en-US" sz="2000" kern="1200">
            <a:latin typeface="Arial" panose="020B0604020202020204" pitchFamily="34" charset="0"/>
            <a:cs typeface="Arial" panose="020B0604020202020204" pitchFamily="34" charset="0"/>
          </a:endParaRPr>
        </a:p>
        <a:p>
          <a:pPr marL="457200" lvl="2" indent="-228600" algn="just" defTabSz="889000" rtl="0">
            <a:lnSpc>
              <a:spcPct val="100000"/>
            </a:lnSpc>
            <a:spcBef>
              <a:spcPct val="0"/>
            </a:spcBef>
            <a:spcAft>
              <a:spcPct val="15000"/>
            </a:spcAft>
            <a:buChar char="•"/>
          </a:pPr>
          <a:r>
            <a:rPr lang="en-US" sz="2000" kern="1200">
              <a:latin typeface="Arial"/>
              <a:cs typeface="Arial"/>
            </a:rPr>
            <a:t>Extension of time under TOLA relevant to new provisions also?</a:t>
          </a:r>
        </a:p>
        <a:p>
          <a:pPr marL="457200" lvl="2" indent="-228600" algn="just" defTabSz="889000" rtl="0">
            <a:lnSpc>
              <a:spcPct val="100000"/>
            </a:lnSpc>
            <a:spcBef>
              <a:spcPct val="0"/>
            </a:spcBef>
            <a:spcAft>
              <a:spcPct val="15000"/>
            </a:spcAft>
            <a:buChar char="•"/>
          </a:pPr>
          <a:r>
            <a:rPr lang="en-US" sz="2000" kern="1200">
              <a:latin typeface="Arial"/>
              <a:cs typeface="Arial"/>
            </a:rPr>
            <a:t>AY 2017-18 – can notice under Section 148 be issued after 1.4.2021?</a:t>
          </a:r>
        </a:p>
        <a:p>
          <a:pPr marL="228600" lvl="1" indent="-228600" algn="just" defTabSz="889000" rtl="0">
            <a:lnSpc>
              <a:spcPct val="90000"/>
            </a:lnSpc>
            <a:spcBef>
              <a:spcPct val="0"/>
            </a:spcBef>
            <a:spcAft>
              <a:spcPct val="15000"/>
            </a:spcAft>
            <a:buChar char="•"/>
          </a:pPr>
          <a:r>
            <a:rPr lang="en-US" sz="2000" kern="1200">
              <a:latin typeface="Arial"/>
              <a:cs typeface="Arial"/>
            </a:rPr>
            <a:t>4 years under old law to also be read into the new provisions?</a:t>
          </a:r>
          <a:endParaRPr lang="en-US" sz="2000" kern="1200">
            <a:latin typeface="Kobern"/>
            <a:cs typeface="Arial"/>
          </a:endParaRPr>
        </a:p>
        <a:p>
          <a:pPr marL="457200" lvl="2" indent="-228600" algn="just" defTabSz="889000" rtl="0">
            <a:lnSpc>
              <a:spcPct val="90000"/>
            </a:lnSpc>
            <a:spcBef>
              <a:spcPct val="0"/>
            </a:spcBef>
            <a:spcAft>
              <a:spcPct val="15000"/>
            </a:spcAft>
            <a:buChar char="•"/>
          </a:pPr>
          <a:r>
            <a:rPr lang="en-US" sz="2000" kern="1200">
              <a:latin typeface="Arial"/>
              <a:cs typeface="Arial"/>
            </a:rPr>
            <a:t>AY 2015-16, can reassessment be done under new law if original assessment is already carried out and  </a:t>
          </a:r>
          <a:endParaRPr lang="en-US" sz="2000" kern="1200"/>
        </a:p>
      </dsp:txBody>
      <dsp:txXfrm>
        <a:off x="3364991" y="814410"/>
        <a:ext cx="7150608" cy="321750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2EAAC-04BB-4E75-B1B0-AEA02063AC69}">
      <dsp:nvSpPr>
        <dsp:cNvPr id="0" name=""/>
        <dsp:cNvSpPr/>
      </dsp:nvSpPr>
      <dsp:spPr>
        <a:xfrm>
          <a:off x="3908703" y="2423160"/>
          <a:ext cx="602866" cy="1148754"/>
        </a:xfrm>
        <a:custGeom>
          <a:avLst/>
          <a:gdLst/>
          <a:ahLst/>
          <a:cxnLst/>
          <a:rect l="0" t="0" r="0" b="0"/>
          <a:pathLst>
            <a:path>
              <a:moveTo>
                <a:pt x="0" y="0"/>
              </a:moveTo>
              <a:lnTo>
                <a:pt x="301433" y="0"/>
              </a:lnTo>
              <a:lnTo>
                <a:pt x="301433" y="1148754"/>
              </a:lnTo>
              <a:lnTo>
                <a:pt x="602866" y="11487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77702" y="2965103"/>
        <a:ext cx="64866" cy="64866"/>
      </dsp:txXfrm>
    </dsp:sp>
    <dsp:sp modelId="{61AC51DD-1057-4650-975F-C0881731B61C}">
      <dsp:nvSpPr>
        <dsp:cNvPr id="0" name=""/>
        <dsp:cNvSpPr/>
      </dsp:nvSpPr>
      <dsp:spPr>
        <a:xfrm>
          <a:off x="3908703" y="1917855"/>
          <a:ext cx="602866" cy="505304"/>
        </a:xfrm>
        <a:custGeom>
          <a:avLst/>
          <a:gdLst/>
          <a:ahLst/>
          <a:cxnLst/>
          <a:rect l="0" t="0" r="0" b="0"/>
          <a:pathLst>
            <a:path>
              <a:moveTo>
                <a:pt x="0" y="505304"/>
              </a:moveTo>
              <a:lnTo>
                <a:pt x="301433" y="505304"/>
              </a:lnTo>
              <a:lnTo>
                <a:pt x="301433" y="0"/>
              </a:lnTo>
              <a:lnTo>
                <a:pt x="60286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90470" y="2150841"/>
        <a:ext cx="39331" cy="39331"/>
      </dsp:txXfrm>
    </dsp:sp>
    <dsp:sp modelId="{656A54D4-9819-4356-A8D5-FDD3D3B8AD62}">
      <dsp:nvSpPr>
        <dsp:cNvPr id="0" name=""/>
        <dsp:cNvSpPr/>
      </dsp:nvSpPr>
      <dsp:spPr>
        <a:xfrm>
          <a:off x="3908703" y="769101"/>
          <a:ext cx="602866" cy="1654058"/>
        </a:xfrm>
        <a:custGeom>
          <a:avLst/>
          <a:gdLst/>
          <a:ahLst/>
          <a:cxnLst/>
          <a:rect l="0" t="0" r="0" b="0"/>
          <a:pathLst>
            <a:path>
              <a:moveTo>
                <a:pt x="0" y="1654058"/>
              </a:moveTo>
              <a:lnTo>
                <a:pt x="301433" y="1654058"/>
              </a:lnTo>
              <a:lnTo>
                <a:pt x="301433" y="0"/>
              </a:lnTo>
              <a:lnTo>
                <a:pt x="60286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4166123" y="1552118"/>
        <a:ext cx="88024" cy="88024"/>
      </dsp:txXfrm>
    </dsp:sp>
    <dsp:sp modelId="{59157EAC-152F-4C49-9C23-98B0B17CD6FC}">
      <dsp:nvSpPr>
        <dsp:cNvPr id="0" name=""/>
        <dsp:cNvSpPr/>
      </dsp:nvSpPr>
      <dsp:spPr>
        <a:xfrm rot="16200000">
          <a:off x="1030772" y="1963658"/>
          <a:ext cx="4836859" cy="919003"/>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FAO Vs. JAO</a:t>
          </a:r>
          <a:endParaRPr lang="en-US" sz="2000" u="sng" kern="1200">
            <a:latin typeface="Arial" panose="020B0604020202020204" pitchFamily="34" charset="0"/>
            <a:cs typeface="Arial" panose="020B0604020202020204" pitchFamily="34" charset="0"/>
          </a:endParaRPr>
        </a:p>
      </dsp:txBody>
      <dsp:txXfrm>
        <a:off x="1030772" y="1963658"/>
        <a:ext cx="4836859" cy="919003"/>
      </dsp:txXfrm>
    </dsp:sp>
    <dsp:sp modelId="{7DA3724F-E613-4846-8CA9-F3A29E3FE2F7}">
      <dsp:nvSpPr>
        <dsp:cNvPr id="0" name=""/>
        <dsp:cNvSpPr/>
      </dsp:nvSpPr>
      <dsp:spPr>
        <a:xfrm>
          <a:off x="4511569" y="309599"/>
          <a:ext cx="3014330" cy="919003"/>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just" defTabSz="889000">
            <a:lnSpc>
              <a:spcPct val="100000"/>
            </a:lnSpc>
            <a:spcBef>
              <a:spcPct val="0"/>
            </a:spcBef>
            <a:spcAft>
              <a:spcPct val="35000"/>
            </a:spcAft>
            <a:buFont typeface="+mj-lt"/>
            <a:buNone/>
          </a:pPr>
          <a:r>
            <a:rPr lang="en-US" sz="2000" kern="1200">
              <a:latin typeface="Arial" panose="020B0604020202020204" pitchFamily="34" charset="0"/>
              <a:cs typeface="Arial" panose="020B0604020202020204" pitchFamily="34" charset="0"/>
            </a:rPr>
            <a:t>Faceless assessment from 148 Notice</a:t>
          </a:r>
        </a:p>
      </dsp:txBody>
      <dsp:txXfrm>
        <a:off x="4511569" y="309599"/>
        <a:ext cx="3014330" cy="919003"/>
      </dsp:txXfrm>
    </dsp:sp>
    <dsp:sp modelId="{3B7C09D8-A82A-4CC4-9012-A143292D69A2}">
      <dsp:nvSpPr>
        <dsp:cNvPr id="0" name=""/>
        <dsp:cNvSpPr/>
      </dsp:nvSpPr>
      <dsp:spPr>
        <a:xfrm>
          <a:off x="4511569" y="1458353"/>
          <a:ext cx="3014330" cy="919003"/>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just" defTabSz="889000">
            <a:lnSpc>
              <a:spcPct val="100000"/>
            </a:lnSpc>
            <a:spcBef>
              <a:spcPct val="0"/>
            </a:spcBef>
            <a:spcAft>
              <a:spcPct val="35000"/>
            </a:spcAft>
            <a:buFont typeface="+mj-lt"/>
            <a:buNone/>
          </a:pPr>
          <a:r>
            <a:rPr lang="en-US" sz="2000" kern="1200">
              <a:latin typeface="Arial" panose="020B0604020202020204" pitchFamily="34" charset="0"/>
              <a:cs typeface="Arial" panose="020B0604020202020204" pitchFamily="34" charset="0"/>
            </a:rPr>
            <a:t>Pre-SCN proceedings – JAO</a:t>
          </a:r>
        </a:p>
      </dsp:txBody>
      <dsp:txXfrm>
        <a:off x="4511569" y="1458353"/>
        <a:ext cx="3014330" cy="919003"/>
      </dsp:txXfrm>
    </dsp:sp>
    <dsp:sp modelId="{DBCEF1DD-E01D-432A-A9BB-8D17B07B1076}">
      <dsp:nvSpPr>
        <dsp:cNvPr id="0" name=""/>
        <dsp:cNvSpPr/>
      </dsp:nvSpPr>
      <dsp:spPr>
        <a:xfrm>
          <a:off x="4511569" y="2607107"/>
          <a:ext cx="3014330" cy="1929612"/>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just" defTabSz="889000">
            <a:lnSpc>
              <a:spcPct val="100000"/>
            </a:lnSpc>
            <a:spcBef>
              <a:spcPct val="0"/>
            </a:spcBef>
            <a:spcAft>
              <a:spcPct val="35000"/>
            </a:spcAft>
            <a:buFont typeface="+mj-lt"/>
            <a:buNone/>
          </a:pPr>
          <a:r>
            <a:rPr lang="en-US" sz="2000" kern="1200">
              <a:latin typeface="Arial" panose="020B0604020202020204" pitchFamily="34" charset="0"/>
              <a:cs typeface="Arial" panose="020B0604020202020204" pitchFamily="34" charset="0"/>
            </a:rPr>
            <a:t>Notice u/s 148 issued by JAO and not FAO is bad in law - </a:t>
          </a:r>
          <a:r>
            <a:rPr lang="en-US" sz="2000" b="1" kern="1200">
              <a:latin typeface="Arial" panose="020B0604020202020204" pitchFamily="34" charset="0"/>
              <a:cs typeface="Arial" panose="020B0604020202020204" pitchFamily="34" charset="0"/>
            </a:rPr>
            <a:t>Hexaware Technologies Limited – Bom HC</a:t>
          </a:r>
        </a:p>
      </dsp:txBody>
      <dsp:txXfrm>
        <a:off x="4511569" y="2607107"/>
        <a:ext cx="3014330" cy="192961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0AAC1-6743-45C3-8838-176BB2573DAB}">
      <dsp:nvSpPr>
        <dsp:cNvPr id="0" name=""/>
        <dsp:cNvSpPr/>
      </dsp:nvSpPr>
      <dsp:spPr>
        <a:xfrm>
          <a:off x="0" y="2274"/>
          <a:ext cx="10620102"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13223F02-EBE3-422B-8A6F-7A3E8A26A728}">
      <dsp:nvSpPr>
        <dsp:cNvPr id="0" name=""/>
        <dsp:cNvSpPr/>
      </dsp:nvSpPr>
      <dsp:spPr>
        <a:xfrm>
          <a:off x="0" y="2274"/>
          <a:ext cx="2124020" cy="4653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Applicability of principles under old law </a:t>
          </a:r>
          <a:endParaRPr lang="en-IN" sz="2000" b="1" u="sng" kern="1200">
            <a:latin typeface="Arial" panose="020B0604020202020204" pitchFamily="34" charset="0"/>
            <a:cs typeface="Arial" panose="020B0604020202020204" pitchFamily="34" charset="0"/>
          </a:endParaRPr>
        </a:p>
      </dsp:txBody>
      <dsp:txXfrm>
        <a:off x="0" y="2274"/>
        <a:ext cx="2124020" cy="4653189"/>
      </dsp:txXfrm>
    </dsp:sp>
    <dsp:sp modelId="{30D88324-7E67-4642-8B9E-2C3AC723F800}">
      <dsp:nvSpPr>
        <dsp:cNvPr id="0" name=""/>
        <dsp:cNvSpPr/>
      </dsp:nvSpPr>
      <dsp:spPr>
        <a:xfrm>
          <a:off x="2283322" y="56974"/>
          <a:ext cx="8336780" cy="1093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Change of opinion remains as a safeguard in favour of the assessee enabling employment of an in-built test to check abuse of power by AO </a:t>
          </a:r>
          <a:endParaRPr lang="en-IN" sz="2000" kern="1200">
            <a:latin typeface="Arial" panose="020B0604020202020204" pitchFamily="34" charset="0"/>
            <a:cs typeface="Arial" panose="020B0604020202020204" pitchFamily="34" charset="0"/>
          </a:endParaRPr>
        </a:p>
      </dsp:txBody>
      <dsp:txXfrm>
        <a:off x="2283322" y="56974"/>
        <a:ext cx="8336780" cy="1093999"/>
      </dsp:txXfrm>
    </dsp:sp>
    <dsp:sp modelId="{78314C08-2363-4351-9283-033775A30C40}">
      <dsp:nvSpPr>
        <dsp:cNvPr id="0" name=""/>
        <dsp:cNvSpPr/>
      </dsp:nvSpPr>
      <dsp:spPr>
        <a:xfrm>
          <a:off x="2124020" y="1150973"/>
          <a:ext cx="8496082"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F16701A2-CE28-490E-BA5E-08DDE81CA0C9}">
      <dsp:nvSpPr>
        <dsp:cNvPr id="0" name=""/>
        <dsp:cNvSpPr/>
      </dsp:nvSpPr>
      <dsp:spPr>
        <a:xfrm>
          <a:off x="2283322" y="1205673"/>
          <a:ext cx="8336780" cy="1093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Demands raised on </a:t>
          </a:r>
          <a:r>
            <a:rPr lang="en-US" sz="2000" i="1" kern="1200">
              <a:latin typeface="Arial" panose="020B0604020202020204" pitchFamily="34" charset="0"/>
              <a:cs typeface="Arial" panose="020B0604020202020204" pitchFamily="34" charset="0"/>
            </a:rPr>
            <a:t>mere</a:t>
          </a:r>
          <a:r>
            <a:rPr lang="en-US" sz="2000" i="0" kern="1200">
              <a:latin typeface="Arial" panose="020B0604020202020204" pitchFamily="34" charset="0"/>
              <a:cs typeface="Arial" panose="020B0604020202020204" pitchFamily="34" charset="0"/>
            </a:rPr>
            <a:t> audit objection cannot be sustained and reassessment proceedings deserve to be quashed and set aside</a:t>
          </a:r>
          <a:endParaRPr lang="en-IN" sz="2000" kern="1200">
            <a:latin typeface="Arial" panose="020B0604020202020204" pitchFamily="34" charset="0"/>
            <a:cs typeface="Arial" panose="020B0604020202020204" pitchFamily="34" charset="0"/>
          </a:endParaRPr>
        </a:p>
      </dsp:txBody>
      <dsp:txXfrm>
        <a:off x="2283322" y="1205673"/>
        <a:ext cx="8336780" cy="1093999"/>
      </dsp:txXfrm>
    </dsp:sp>
    <dsp:sp modelId="{10D83E44-A8FE-4F34-B716-7EB80C24E399}">
      <dsp:nvSpPr>
        <dsp:cNvPr id="0" name=""/>
        <dsp:cNvSpPr/>
      </dsp:nvSpPr>
      <dsp:spPr>
        <a:xfrm>
          <a:off x="2124020" y="2299672"/>
          <a:ext cx="8496082"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B6AB685-4F96-495E-88F5-2DDEA90CDF88}">
      <dsp:nvSpPr>
        <dsp:cNvPr id="0" name=""/>
        <dsp:cNvSpPr/>
      </dsp:nvSpPr>
      <dsp:spPr>
        <a:xfrm>
          <a:off x="2283322" y="2354372"/>
          <a:ext cx="8336780" cy="1093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Requirement of independent application of mind by the AO and in lack of the same, the reassessment can be set aside</a:t>
          </a:r>
          <a:endParaRPr lang="en-IN" sz="2000" kern="1200">
            <a:latin typeface="Arial" panose="020B0604020202020204" pitchFamily="34" charset="0"/>
            <a:cs typeface="Arial" panose="020B0604020202020204" pitchFamily="34" charset="0"/>
          </a:endParaRPr>
        </a:p>
      </dsp:txBody>
      <dsp:txXfrm>
        <a:off x="2283322" y="2354372"/>
        <a:ext cx="8336780" cy="1093999"/>
      </dsp:txXfrm>
    </dsp:sp>
    <dsp:sp modelId="{8422A3D2-65F6-4FE0-8C8C-B1FF02FDA137}">
      <dsp:nvSpPr>
        <dsp:cNvPr id="0" name=""/>
        <dsp:cNvSpPr/>
      </dsp:nvSpPr>
      <dsp:spPr>
        <a:xfrm>
          <a:off x="2124020" y="3448372"/>
          <a:ext cx="8496082"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9E6331A4-E51C-4399-9757-146AFECDBD8B}">
      <dsp:nvSpPr>
        <dsp:cNvPr id="0" name=""/>
        <dsp:cNvSpPr/>
      </dsp:nvSpPr>
      <dsp:spPr>
        <a:xfrm>
          <a:off x="2283322" y="3503072"/>
          <a:ext cx="8336780" cy="1093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IN" sz="2000" kern="1200">
              <a:latin typeface="Arial" panose="020B0604020202020204" pitchFamily="34" charset="0"/>
              <a:cs typeface="Arial" panose="020B0604020202020204" pitchFamily="34" charset="0"/>
            </a:rPr>
            <a:t>Decisions of Mad HC </a:t>
          </a:r>
          <a:r>
            <a:rPr lang="en-US" sz="2000" kern="1200">
              <a:effectLst/>
              <a:latin typeface="Arial" panose="020B0604020202020204" pitchFamily="34" charset="0"/>
              <a:ea typeface="Calibri" panose="020F0502020204030204" pitchFamily="34" charset="0"/>
            </a:rPr>
            <a:t>in the case of </a:t>
          </a:r>
          <a:r>
            <a:rPr lang="en-US" sz="2000" b="1" kern="1200">
              <a:effectLst/>
              <a:latin typeface="Arial" panose="020B0604020202020204" pitchFamily="34" charset="0"/>
              <a:ea typeface="Calibri" panose="020F0502020204030204" pitchFamily="34" charset="0"/>
            </a:rPr>
            <a:t>IDFC Limited </a:t>
          </a:r>
          <a:r>
            <a:rPr lang="en-US" sz="2000" kern="1200">
              <a:effectLst/>
              <a:latin typeface="Arial" panose="020B0604020202020204" pitchFamily="34" charset="0"/>
              <a:ea typeface="Calibri" panose="020F0502020204030204" pitchFamily="34" charset="0"/>
            </a:rPr>
            <a:t>and </a:t>
          </a:r>
          <a:r>
            <a:rPr lang="en-US" sz="2000" b="1" kern="1200">
              <a:effectLst/>
              <a:latin typeface="Arial" panose="020B0604020202020204" pitchFamily="34" charset="0"/>
              <a:ea typeface="Calibri" panose="020F0502020204030204" pitchFamily="34" charset="0"/>
            </a:rPr>
            <a:t>IDFC First Bank Limited</a:t>
          </a:r>
          <a:r>
            <a:rPr lang="en-US" sz="2000" kern="1200">
              <a:effectLst/>
              <a:latin typeface="Arial" panose="020B0604020202020204" pitchFamily="34" charset="0"/>
              <a:ea typeface="Calibri" panose="020F0502020204030204" pitchFamily="34" charset="0"/>
            </a:rPr>
            <a:t> in </a:t>
          </a:r>
          <a:r>
            <a:rPr lang="en-US" sz="2000" b="1" kern="1200">
              <a:effectLst/>
              <a:latin typeface="Arial" panose="020B0604020202020204" pitchFamily="34" charset="0"/>
              <a:ea typeface="Calibri" panose="020F0502020204030204" pitchFamily="34" charset="0"/>
            </a:rPr>
            <a:t>W.P. Nos. 23284 &amp; 22737 of 2022</a:t>
          </a:r>
          <a:r>
            <a:rPr lang="en-US" sz="2000" kern="1200">
              <a:effectLst/>
              <a:latin typeface="Arial" panose="020B0604020202020204" pitchFamily="34" charset="0"/>
              <a:ea typeface="Calibri" panose="020F0502020204030204" pitchFamily="34" charset="0"/>
            </a:rPr>
            <a:t> and Bom High Court in the case of </a:t>
          </a:r>
          <a:r>
            <a:rPr lang="en-US" sz="2000" b="1" kern="1200">
              <a:effectLst/>
              <a:latin typeface="Arial" panose="020B0604020202020204" pitchFamily="34" charset="0"/>
              <a:ea typeface="Calibri" panose="020F0502020204030204" pitchFamily="34" charset="0"/>
            </a:rPr>
            <a:t>Siemens Financial Services Pvt. Ltd. </a:t>
          </a:r>
          <a:r>
            <a:rPr lang="en-US" sz="2000" kern="1200">
              <a:effectLst/>
              <a:latin typeface="Arial" panose="020B0604020202020204" pitchFamily="34" charset="0"/>
              <a:ea typeface="Calibri" panose="020F0502020204030204" pitchFamily="34" charset="0"/>
            </a:rPr>
            <a:t>in </a:t>
          </a:r>
          <a:r>
            <a:rPr lang="en-US" sz="2000" b="1" kern="1200">
              <a:effectLst/>
              <a:latin typeface="Arial" panose="020B0604020202020204" pitchFamily="34" charset="0"/>
              <a:ea typeface="Calibri" panose="020F0502020204030204" pitchFamily="34" charset="0"/>
            </a:rPr>
            <a:t>W.P. No. 4888 of 2022.</a:t>
          </a:r>
          <a:endParaRPr lang="en-IN" sz="2000" kern="1200">
            <a:latin typeface="Arial" panose="020B0604020202020204" pitchFamily="34" charset="0"/>
            <a:cs typeface="Arial" panose="020B0604020202020204" pitchFamily="34" charset="0"/>
          </a:endParaRPr>
        </a:p>
      </dsp:txBody>
      <dsp:txXfrm>
        <a:off x="2283322" y="3503072"/>
        <a:ext cx="8336780" cy="1093999"/>
      </dsp:txXfrm>
    </dsp:sp>
    <dsp:sp modelId="{ED91669B-9BD4-483F-B8EA-90203DFFEBCB}">
      <dsp:nvSpPr>
        <dsp:cNvPr id="0" name=""/>
        <dsp:cNvSpPr/>
      </dsp:nvSpPr>
      <dsp:spPr>
        <a:xfrm>
          <a:off x="2124020" y="4597071"/>
          <a:ext cx="8496082"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859C0-FE33-45E3-A145-6A01232C68EA}">
      <dsp:nvSpPr>
        <dsp:cNvPr id="0" name=""/>
        <dsp:cNvSpPr/>
      </dsp:nvSpPr>
      <dsp:spPr>
        <a:xfrm>
          <a:off x="4330772" y="0"/>
          <a:ext cx="6496158" cy="4670923"/>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a:lnSpc>
              <a:spcPct val="90000"/>
            </a:lnSpc>
            <a:spcBef>
              <a:spcPct val="0"/>
            </a:spcBef>
            <a:spcAft>
              <a:spcPct val="15000"/>
            </a:spcAft>
            <a:buChar char="•"/>
          </a:pPr>
          <a:r>
            <a:rPr lang="en-US" sz="2000" b="1" i="0" kern="1200">
              <a:latin typeface="Arial" panose="020B0604020202020204" pitchFamily="34" charset="0"/>
              <a:ea typeface="+mn-ea"/>
              <a:cs typeface="Arial" panose="020B0604020202020204" pitchFamily="34" charset="0"/>
            </a:rPr>
            <a:t>Batra Bhatta Company (Del HC) [ITA 109/2008]</a:t>
          </a:r>
          <a:r>
            <a:rPr lang="en-US" sz="2000" b="0" i="0" kern="1200">
              <a:latin typeface="Arial" panose="020B0604020202020204" pitchFamily="34" charset="0"/>
              <a:ea typeface="+mn-ea"/>
              <a:cs typeface="Arial" panose="020B0604020202020204" pitchFamily="34" charset="0"/>
            </a:rPr>
            <a:t> – I</a:t>
          </a:r>
          <a:r>
            <a:rPr lang="en-IN" sz="2000" i="0" kern="1200">
              <a:latin typeface="Arial" panose="020B0604020202020204" pitchFamily="34" charset="0"/>
              <a:ea typeface="+mn-ea"/>
              <a:cs typeface="Arial" panose="020B0604020202020204" pitchFamily="34" charset="0"/>
            </a:rPr>
            <a:t>n this case the purpose behind issuance of the notice under </a:t>
          </a:r>
          <a:r>
            <a:rPr lang="en-IN" sz="2000" i="0" u="none" kern="1200">
              <a:latin typeface="Arial" panose="020B0604020202020204" pitchFamily="34" charset="0"/>
              <a:ea typeface="+mn-ea"/>
              <a:cs typeface="Arial" panose="020B06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Section 148</a:t>
          </a:r>
          <a:r>
            <a:rPr lang="en-IN" sz="2000" i="0" u="none" kern="1200">
              <a:latin typeface="Arial" panose="020B0604020202020204" pitchFamily="34" charset="0"/>
              <a:ea typeface="+mn-ea"/>
              <a:cs typeface="Arial" panose="020B0604020202020204" pitchFamily="34" charset="0"/>
            </a:rPr>
            <a:t> </a:t>
          </a:r>
          <a:r>
            <a:rPr lang="en-IN" sz="2000" i="0" kern="1200">
              <a:latin typeface="Arial" panose="020B0604020202020204" pitchFamily="34" charset="0"/>
              <a:ea typeface="+mn-ea"/>
              <a:cs typeface="Arial" panose="020B0604020202020204" pitchFamily="34" charset="0"/>
            </a:rPr>
            <a:t>appeared to be to reopen the assessment when, in the original return filed by the assessee, all the material facts had already been mentioned and no new facts or any other material had been brought to the file from the date on which the earlier return had been processed to the date the reasons were recorded.</a:t>
          </a:r>
          <a:endParaRPr lang="en-US" sz="2000" b="0" u="none" kern="1200">
            <a:latin typeface="Arial" panose="020B0604020202020204" pitchFamily="34" charset="0"/>
            <a:cs typeface="Arial" panose="020B0604020202020204" pitchFamily="34" charset="0"/>
          </a:endParaRPr>
        </a:p>
      </dsp:txBody>
      <dsp:txXfrm>
        <a:off x="4330772" y="583865"/>
        <a:ext cx="4744562" cy="3503193"/>
      </dsp:txXfrm>
    </dsp:sp>
    <dsp:sp modelId="{18B33C24-6C05-46BB-8100-DD592CDDE37B}">
      <dsp:nvSpPr>
        <dsp:cNvPr id="0" name=""/>
        <dsp:cNvSpPr/>
      </dsp:nvSpPr>
      <dsp:spPr>
        <a:xfrm>
          <a:off x="0" y="0"/>
          <a:ext cx="4330772" cy="4670923"/>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6463" tIns="0" rIns="286463" bIns="0" numCol="1" spcCol="1270" anchor="ctr" anchorCtr="0">
          <a:noAutofit/>
        </a:bodyPr>
        <a:lstStyle/>
        <a:p>
          <a:pPr marL="0" lvl="0" indent="0" algn="just" defTabSz="889000">
            <a:lnSpc>
              <a:spcPct val="90000"/>
            </a:lnSpc>
            <a:spcBef>
              <a:spcPct val="0"/>
            </a:spcBef>
            <a:spcAft>
              <a:spcPct val="35000"/>
            </a:spcAft>
            <a:buNone/>
          </a:pPr>
          <a:r>
            <a:rPr lang="en-US" sz="2000" b="1" u="sng" kern="1200">
              <a:latin typeface="Arial" panose="020B0604020202020204" pitchFamily="34" charset="0"/>
              <a:ea typeface="+mn-ea"/>
              <a:cs typeface="Arial" panose="020B0604020202020204" pitchFamily="34" charset="0"/>
            </a:rPr>
            <a:t>Can reassessment proceedings be initiated basis the information available in the Return?</a:t>
          </a:r>
        </a:p>
      </dsp:txBody>
      <dsp:txXfrm>
        <a:off x="211411" y="211411"/>
        <a:ext cx="3907950" cy="4248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D3DB3-4298-449C-8EFC-8B6C1F26715C}">
      <dsp:nvSpPr>
        <dsp:cNvPr id="0" name=""/>
        <dsp:cNvSpPr/>
      </dsp:nvSpPr>
      <dsp:spPr>
        <a:xfrm>
          <a:off x="0" y="836047"/>
          <a:ext cx="11599816" cy="4095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0275" tIns="1353820" rIns="900275" bIns="142240" numCol="1" spcCol="1270" anchor="t" anchorCtr="0">
          <a:noAutofit/>
        </a:bodyPr>
        <a:lstStyle/>
        <a:p>
          <a:pPr marL="228600" lvl="1" indent="-228600" algn="just" defTabSz="889000">
            <a:lnSpc>
              <a:spcPct val="90000"/>
            </a:lnSpc>
            <a:spcBef>
              <a:spcPct val="0"/>
            </a:spcBef>
            <a:spcAft>
              <a:spcPct val="15000"/>
            </a:spcAft>
            <a:buFont typeface="+mj-lt"/>
            <a:buAutoNum type="arabicPeriod"/>
          </a:pPr>
          <a:r>
            <a:rPr lang="en-US" sz="2000" b="0" i="0" u="none" kern="1200">
              <a:latin typeface="Arial" panose="020B0604020202020204" pitchFamily="34" charset="0"/>
              <a:cs typeface="Arial" panose="020B0604020202020204" pitchFamily="34" charset="0"/>
            </a:rPr>
            <a:t>Once rectified, the return is said to have been filed on the date on which it was originally filed.</a:t>
          </a:r>
        </a:p>
        <a:p>
          <a:pPr marL="228600" lvl="1" indent="-228600" algn="just" defTabSz="889000">
            <a:lnSpc>
              <a:spcPct val="90000"/>
            </a:lnSpc>
            <a:spcBef>
              <a:spcPct val="0"/>
            </a:spcBef>
            <a:spcAft>
              <a:spcPct val="15000"/>
            </a:spcAft>
            <a:buFont typeface="+mj-lt"/>
            <a:buAutoNum type="arabicPeriod"/>
          </a:pPr>
          <a:r>
            <a:rPr lang="en-US" sz="2000" b="0" i="0" u="none" kern="1200">
              <a:latin typeface="Arial" panose="020B0604020202020204" pitchFamily="34" charset="0"/>
              <a:cs typeface="Arial" panose="020B0604020202020204" pitchFamily="34" charset="0"/>
            </a:rPr>
            <a:t>The time limit for issuance of 143(2) Notice will be reckoned only from the date of the original return and not from the date of rectification.</a:t>
          </a:r>
        </a:p>
        <a:p>
          <a:pPr marL="228600" lvl="1" indent="-228600" algn="just" defTabSz="889000">
            <a:lnSpc>
              <a:spcPct val="90000"/>
            </a:lnSpc>
            <a:spcBef>
              <a:spcPct val="0"/>
            </a:spcBef>
            <a:spcAft>
              <a:spcPct val="15000"/>
            </a:spcAft>
            <a:buFont typeface="+mj-lt"/>
            <a:buAutoNum type="arabicPeriod"/>
          </a:pPr>
          <a:r>
            <a:rPr lang="en-US" sz="2000" b="0" i="0" u="none" kern="1200">
              <a:latin typeface="Arial" panose="020B0604020202020204" pitchFamily="34" charset="0"/>
              <a:cs typeface="Arial" panose="020B0604020202020204" pitchFamily="34" charset="0"/>
            </a:rPr>
            <a:t>Return will be treated as invalid only when the defect is never rectified by the assessee. In such a case, issuing 143(2) Notice based on the Original return will not be sustainable.</a:t>
          </a:r>
        </a:p>
        <a:p>
          <a:pPr marL="228600" lvl="1" indent="-228600" algn="just" defTabSz="889000">
            <a:lnSpc>
              <a:spcPct val="90000"/>
            </a:lnSpc>
            <a:spcBef>
              <a:spcPct val="0"/>
            </a:spcBef>
            <a:spcAft>
              <a:spcPct val="15000"/>
            </a:spcAft>
            <a:buAutoNum type="arabicPeriod"/>
          </a:pPr>
          <a:r>
            <a:rPr lang="en-IN" sz="2000" u="none" kern="1200">
              <a:solidFill>
                <a:schemeClr val="bg1"/>
              </a:solidFill>
              <a:latin typeface="Arial" panose="020B0604020202020204" pitchFamily="34" charset="0"/>
              <a:cs typeface="Arial" panose="020B0604020202020204" pitchFamily="34" charset="0"/>
            </a:rPr>
            <a:t>SMC Comtrade [156 taxmann.com 202 (P&amp;H)], Sohan Lal Chhajan Mal [(2008) 307 ITR 53 (P&amp;H)], Bharath Refineries [(1986) 162 ITR 652 (Cal)]</a:t>
          </a:r>
          <a:endParaRPr lang="en-US" sz="2000" b="0" i="0" u="none" kern="1200">
            <a:latin typeface="Arial" panose="020B0604020202020204" pitchFamily="34" charset="0"/>
            <a:cs typeface="Arial" panose="020B0604020202020204" pitchFamily="34" charset="0"/>
          </a:endParaRPr>
        </a:p>
      </dsp:txBody>
      <dsp:txXfrm>
        <a:off x="0" y="836047"/>
        <a:ext cx="11599816" cy="4095000"/>
      </dsp:txXfrm>
    </dsp:sp>
    <dsp:sp modelId="{D93147FB-11CE-4D7E-9A31-CFC67AE76F2F}">
      <dsp:nvSpPr>
        <dsp:cNvPr id="0" name=""/>
        <dsp:cNvSpPr/>
      </dsp:nvSpPr>
      <dsp:spPr>
        <a:xfrm>
          <a:off x="579990" y="186667"/>
          <a:ext cx="8244186" cy="1537476"/>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6912" tIns="0" rIns="306912" bIns="0" numCol="1" spcCol="1270" anchor="ctr" anchorCtr="0">
          <a:noAutofit/>
        </a:bodyPr>
        <a:lstStyle/>
        <a:p>
          <a:pPr marL="0" lvl="0" indent="0" algn="just"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Impact of rectification of a return proposed to be treated defective</a:t>
          </a:r>
        </a:p>
      </dsp:txBody>
      <dsp:txXfrm>
        <a:off x="655043" y="261720"/>
        <a:ext cx="8094080" cy="138737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98565E-23B9-4D9F-BF1F-1A8FC24CAD11}">
      <dsp:nvSpPr>
        <dsp:cNvPr id="0" name=""/>
        <dsp:cNvSpPr/>
      </dsp:nvSpPr>
      <dsp:spPr>
        <a:xfrm>
          <a:off x="0" y="0"/>
          <a:ext cx="10826931" cy="4670923"/>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For Pre 2021 search cases, can reassessment proceedings be initiated or should the procedure under 153A be followed? </a:t>
          </a:r>
          <a:r>
            <a:rPr lang="en-US" sz="2000" b="1" i="0" u="sng" kern="1200">
              <a:latin typeface="Arial" panose="020B0604020202020204" pitchFamily="34" charset="0"/>
              <a:cs typeface="Arial" panose="020B0604020202020204" pitchFamily="34" charset="0"/>
            </a:rPr>
            <a:t>Abhisar Buildwell – [(2023) 454 ITR 212 (SC)]</a:t>
          </a:r>
          <a:endParaRPr lang="en-US" sz="2000" b="1" u="sng" kern="1200">
            <a:latin typeface="Arial" panose="020B0604020202020204" pitchFamily="34" charset="0"/>
            <a:cs typeface="Arial" panose="020B0604020202020204" pitchFamily="34" charset="0"/>
          </a:endParaRPr>
        </a:p>
      </dsp:txBody>
      <dsp:txXfrm>
        <a:off x="0" y="0"/>
        <a:ext cx="10826931" cy="2522298"/>
      </dsp:txXfrm>
    </dsp:sp>
    <dsp:sp modelId="{666FB571-DCF7-4900-B045-E4512F926057}">
      <dsp:nvSpPr>
        <dsp:cNvPr id="0" name=""/>
        <dsp:cNvSpPr/>
      </dsp:nvSpPr>
      <dsp:spPr>
        <a:xfrm>
          <a:off x="0" y="2428879"/>
          <a:ext cx="5413465" cy="2148624"/>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just" defTabSz="889000">
            <a:lnSpc>
              <a:spcPct val="90000"/>
            </a:lnSpc>
            <a:spcBef>
              <a:spcPct val="0"/>
            </a:spcBef>
            <a:spcAft>
              <a:spcPct val="35000"/>
            </a:spcAft>
            <a:buNone/>
          </a:pPr>
          <a:r>
            <a:rPr lang="en-US" sz="2000" b="0" u="none" kern="1200">
              <a:latin typeface="Arial" panose="020B0604020202020204" pitchFamily="34" charset="0"/>
              <a:cs typeface="Arial" panose="020B0604020202020204" pitchFamily="34" charset="0"/>
            </a:rPr>
            <a:t>Under Section 153A, assessment for the past six years can be done only if incriminating material is found during search. </a:t>
          </a:r>
        </a:p>
      </dsp:txBody>
      <dsp:txXfrm>
        <a:off x="0" y="2428879"/>
        <a:ext cx="5413465" cy="2148624"/>
      </dsp:txXfrm>
    </dsp:sp>
    <dsp:sp modelId="{6D496B09-6A2F-45A7-A46F-0D9C9CE46053}">
      <dsp:nvSpPr>
        <dsp:cNvPr id="0" name=""/>
        <dsp:cNvSpPr/>
      </dsp:nvSpPr>
      <dsp:spPr>
        <a:xfrm>
          <a:off x="5413465" y="2428879"/>
          <a:ext cx="5413465" cy="2148624"/>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just" defTabSz="889000">
            <a:lnSpc>
              <a:spcPct val="90000"/>
            </a:lnSpc>
            <a:spcBef>
              <a:spcPct val="0"/>
            </a:spcBef>
            <a:spcAft>
              <a:spcPct val="35000"/>
            </a:spcAft>
            <a:buNone/>
          </a:pPr>
          <a:r>
            <a:rPr lang="en-US" sz="2000" b="0" u="none" kern="1200">
              <a:latin typeface="Arial" panose="020B0604020202020204" pitchFamily="34" charset="0"/>
              <a:cs typeface="Arial" panose="020B0604020202020204" pitchFamily="34" charset="0"/>
            </a:rPr>
            <a:t>Without incriminating material, AO cannot reassess completed/unabated assessments, but can reopen them under sections 147/148 if specific conditions are met.</a:t>
          </a:r>
        </a:p>
      </dsp:txBody>
      <dsp:txXfrm>
        <a:off x="5413465" y="2428879"/>
        <a:ext cx="5413465" cy="2148624"/>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865FC-9D8B-42E2-8C9B-1A16D94DA3CA}">
      <dsp:nvSpPr>
        <dsp:cNvPr id="0" name=""/>
        <dsp:cNvSpPr/>
      </dsp:nvSpPr>
      <dsp:spPr>
        <a:xfrm>
          <a:off x="5134" y="0"/>
          <a:ext cx="10505330" cy="42921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Guidelines consequent to Abhisar Buildwell judgement</a:t>
          </a:r>
          <a:endParaRPr lang="en-IN" sz="2000" b="1" u="sng" kern="1200">
            <a:latin typeface="Arial" panose="020B0604020202020204" pitchFamily="34" charset="0"/>
            <a:cs typeface="Arial" panose="020B0604020202020204" pitchFamily="34" charset="0"/>
          </a:endParaRPr>
        </a:p>
      </dsp:txBody>
      <dsp:txXfrm>
        <a:off x="5134" y="0"/>
        <a:ext cx="10505330" cy="1287630"/>
      </dsp:txXfrm>
    </dsp:sp>
    <dsp:sp modelId="{2BAC7260-F362-4BEF-A1E6-FFC3A4074116}">
      <dsp:nvSpPr>
        <dsp:cNvPr id="0" name=""/>
        <dsp:cNvSpPr/>
      </dsp:nvSpPr>
      <dsp:spPr>
        <a:xfrm>
          <a:off x="1055667" y="1288887"/>
          <a:ext cx="8404264" cy="129412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t" anchorCtr="0">
          <a:noAutofit/>
        </a:bodyPr>
        <a:lstStyle/>
        <a:p>
          <a:pPr marL="0" lvl="0" indent="0" algn="just" defTabSz="889000">
            <a:lnSpc>
              <a:spcPct val="90000"/>
            </a:lnSpc>
            <a:spcBef>
              <a:spcPct val="0"/>
            </a:spcBef>
            <a:spcAft>
              <a:spcPct val="35000"/>
            </a:spcAft>
            <a:buNone/>
          </a:pPr>
          <a:r>
            <a:rPr lang="en-US" sz="2000" u="sng" kern="1200">
              <a:latin typeface="Arial" panose="020B0604020202020204" pitchFamily="34" charset="0"/>
              <a:cs typeface="Arial" panose="020B0604020202020204" pitchFamily="34" charset="0"/>
            </a:rPr>
            <a:t>Lead and tagged cases in judgment </a:t>
          </a:r>
          <a:endParaRPr lang="en-IN" sz="2000" u="sng"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Reassessment to be done based on the new procedure and must be completed by April 30, 2024 – Refer 153(6)</a:t>
          </a:r>
        </a:p>
      </dsp:txBody>
      <dsp:txXfrm>
        <a:off x="1093571" y="1326791"/>
        <a:ext cx="8328456" cy="1218319"/>
      </dsp:txXfrm>
    </dsp:sp>
    <dsp:sp modelId="{20C715CE-2C2F-4A4C-B80A-6CA98C84C5F9}">
      <dsp:nvSpPr>
        <dsp:cNvPr id="0" name=""/>
        <dsp:cNvSpPr/>
      </dsp:nvSpPr>
      <dsp:spPr>
        <a:xfrm>
          <a:off x="1055667" y="2782111"/>
          <a:ext cx="8404264" cy="129412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t" anchorCtr="0">
          <a:noAutofit/>
        </a:bodyPr>
        <a:lstStyle/>
        <a:p>
          <a:pPr marL="0" lvl="0" indent="0" algn="just" defTabSz="889000">
            <a:lnSpc>
              <a:spcPct val="90000"/>
            </a:lnSpc>
            <a:spcBef>
              <a:spcPct val="0"/>
            </a:spcBef>
            <a:spcAft>
              <a:spcPct val="35000"/>
            </a:spcAft>
            <a:buNone/>
          </a:pPr>
          <a:r>
            <a:rPr lang="en-US" sz="2000" u="sng" kern="1200">
              <a:latin typeface="Arial" panose="020B0604020202020204" pitchFamily="34" charset="0"/>
              <a:cs typeface="Arial" panose="020B0604020202020204" pitchFamily="34" charset="0"/>
            </a:rPr>
            <a:t>Cases pending at appellate level</a:t>
          </a:r>
          <a:endParaRPr lang="en-IN" sz="2000" u="sng"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The said judgement to be brought to the notice of the appellate authority and as &amp; when the case is disposed, the reassessment must be completed within the time specified u/s 153(6).</a:t>
          </a:r>
        </a:p>
      </dsp:txBody>
      <dsp:txXfrm>
        <a:off x="1093571" y="2820015"/>
        <a:ext cx="8328456" cy="121831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A88ED-D513-41AA-B69D-9D57E48ED4C5}">
      <dsp:nvSpPr>
        <dsp:cNvPr id="0" name=""/>
        <dsp:cNvSpPr/>
      </dsp:nvSpPr>
      <dsp:spPr>
        <a:xfrm>
          <a:off x="4026" y="1301"/>
          <a:ext cx="10899433" cy="59830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IN" sz="2000" b="1" u="sng" kern="1200">
              <a:latin typeface="Arial" panose="020B0604020202020204" pitchFamily="34" charset="0"/>
              <a:cs typeface="Arial" panose="020B0604020202020204" pitchFamily="34" charset="0"/>
            </a:rPr>
            <a:t>Time limit for completion of re-assessment</a:t>
          </a:r>
        </a:p>
      </dsp:txBody>
      <dsp:txXfrm>
        <a:off x="21550" y="18825"/>
        <a:ext cx="10864385" cy="563252"/>
      </dsp:txXfrm>
    </dsp:sp>
    <dsp:sp modelId="{BC3AED39-6F7E-4A24-9578-554DEE949B09}">
      <dsp:nvSpPr>
        <dsp:cNvPr id="0" name=""/>
        <dsp:cNvSpPr/>
      </dsp:nvSpPr>
      <dsp:spPr>
        <a:xfrm>
          <a:off x="4026" y="1051750"/>
          <a:ext cx="5230054"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IN" sz="2000" u="sng" kern="1200">
              <a:latin typeface="Arial" panose="020B0604020202020204" pitchFamily="34" charset="0"/>
              <a:cs typeface="Arial" panose="020B0604020202020204" pitchFamily="34" charset="0"/>
            </a:rPr>
            <a:t>148 Notice served before April 2019:</a:t>
          </a:r>
          <a:r>
            <a:rPr lang="en-IN" sz="2000" kern="1200">
              <a:latin typeface="Arial" panose="020B0604020202020204" pitchFamily="34" charset="0"/>
              <a:cs typeface="Arial" panose="020B0604020202020204" pitchFamily="34" charset="0"/>
            </a:rPr>
            <a:t> 9 months from the end of the FY in which Notice was served</a:t>
          </a:r>
        </a:p>
      </dsp:txBody>
      <dsp:txXfrm>
        <a:off x="91916" y="1139640"/>
        <a:ext cx="5054274" cy="2825022"/>
      </dsp:txXfrm>
    </dsp:sp>
    <dsp:sp modelId="{E7FB4B06-CDCC-4441-AAB9-7A86801BCAAD}">
      <dsp:nvSpPr>
        <dsp:cNvPr id="0" name=""/>
        <dsp:cNvSpPr/>
      </dsp:nvSpPr>
      <dsp:spPr>
        <a:xfrm>
          <a:off x="5673405" y="1051750"/>
          <a:ext cx="5230054" cy="3000802"/>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mj-lt"/>
            <a:buNone/>
          </a:pPr>
          <a:r>
            <a:rPr lang="en-IN" sz="2000" u="sng" kern="1200">
              <a:latin typeface="Arial" panose="020B0604020202020204" pitchFamily="34" charset="0"/>
              <a:cs typeface="Arial" panose="020B0604020202020204" pitchFamily="34" charset="0"/>
            </a:rPr>
            <a:t>148 Notice served on or after April 1, 2019:</a:t>
          </a:r>
          <a:r>
            <a:rPr lang="en-IN" sz="2000" kern="120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ct val="35000"/>
            </a:spcAft>
            <a:buFont typeface="+mj-lt"/>
            <a:buNone/>
          </a:pPr>
          <a:r>
            <a:rPr lang="en-IN" sz="2000" kern="1200">
              <a:latin typeface="Arial" panose="020B0604020202020204" pitchFamily="34" charset="0"/>
              <a:cs typeface="Arial" panose="020B0604020202020204" pitchFamily="34" charset="0"/>
            </a:rPr>
            <a:t>12 months from the end of the FY in which the Notice was served</a:t>
          </a:r>
        </a:p>
      </dsp:txBody>
      <dsp:txXfrm>
        <a:off x="5761295" y="1139640"/>
        <a:ext cx="5054274" cy="2825022"/>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1188D-169C-461D-A21A-BE11389E643B}">
      <dsp:nvSpPr>
        <dsp:cNvPr id="0" name=""/>
        <dsp:cNvSpPr/>
      </dsp:nvSpPr>
      <dsp:spPr>
        <a:xfrm>
          <a:off x="-4201975" y="-702663"/>
          <a:ext cx="5459181" cy="5459181"/>
        </a:xfrm>
        <a:prstGeom prst="blockArc">
          <a:avLst>
            <a:gd name="adj1" fmla="val 18900000"/>
            <a:gd name="adj2" fmla="val 2700000"/>
            <a:gd name="adj3" fmla="val 39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EF8C79-575F-45FD-844F-60FF1268AC02}">
      <dsp:nvSpPr>
        <dsp:cNvPr id="0" name=""/>
        <dsp:cNvSpPr/>
      </dsp:nvSpPr>
      <dsp:spPr>
        <a:xfrm>
          <a:off x="1227062" y="1045277"/>
          <a:ext cx="9680423" cy="196329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08874" tIns="50800" rIns="50800" bIns="50800" numCol="1" spcCol="1270" anchor="ctr" anchorCtr="0">
          <a:noAutofit/>
        </a:bodyPr>
        <a:lstStyle/>
        <a:p>
          <a:pPr marL="0" lvl="0" indent="0" algn="l" defTabSz="889000">
            <a:lnSpc>
              <a:spcPct val="90000"/>
            </a:lnSpc>
            <a:spcBef>
              <a:spcPct val="0"/>
            </a:spcBef>
            <a:spcAft>
              <a:spcPct val="35000"/>
            </a:spcAft>
            <a:buNone/>
          </a:pPr>
          <a:r>
            <a:rPr lang="en-IN" sz="2000" b="0" u="none" kern="1200">
              <a:latin typeface="Arial" panose="020B0604020202020204" pitchFamily="34" charset="0"/>
              <a:cs typeface="Arial" panose="020B0604020202020204" pitchFamily="34" charset="0"/>
            </a:rPr>
            <a:t>Notice or orders under faceless to be served in either of the following manner </a:t>
          </a:r>
          <a:r>
            <a:rPr lang="en-IN" sz="2000" b="1" u="none" kern="1200">
              <a:latin typeface="Arial" panose="020B0604020202020204" pitchFamily="34" charset="0"/>
              <a:cs typeface="Arial" panose="020B0604020202020204" pitchFamily="34" charset="0"/>
            </a:rPr>
            <a:t>followed by real time SMS altert on mobile.</a:t>
          </a:r>
          <a:endParaRPr lang="en-IN" sz="2000" b="0" u="none" kern="1200">
            <a:latin typeface="Arial" panose="020B0604020202020204" pitchFamily="34" charset="0"/>
            <a:cs typeface="Arial" panose="020B0604020202020204" pitchFamily="34" charset="0"/>
          </a:endParaRPr>
        </a:p>
        <a:p>
          <a:pPr marL="0" lvl="0" indent="0" algn="l" defTabSz="889000">
            <a:lnSpc>
              <a:spcPct val="90000"/>
            </a:lnSpc>
            <a:spcBef>
              <a:spcPct val="0"/>
            </a:spcBef>
            <a:spcAft>
              <a:spcPct val="35000"/>
            </a:spcAft>
            <a:buNone/>
          </a:pPr>
          <a:r>
            <a:rPr lang="en-IN" sz="2000" b="0" u="none" kern="1200">
              <a:latin typeface="Arial" panose="020B0604020202020204" pitchFamily="34" charset="0"/>
              <a:cs typeface="Arial" panose="020B0604020202020204" pitchFamily="34" charset="0"/>
            </a:rPr>
            <a:t>a.   Uploading on the registered account of assessee</a:t>
          </a:r>
        </a:p>
        <a:p>
          <a:pPr marL="0" lvl="0" indent="0" algn="l" defTabSz="889000">
            <a:lnSpc>
              <a:spcPct val="90000"/>
            </a:lnSpc>
            <a:spcBef>
              <a:spcPct val="0"/>
            </a:spcBef>
            <a:spcAft>
              <a:spcPct val="35000"/>
            </a:spcAft>
            <a:buNone/>
          </a:pPr>
          <a:r>
            <a:rPr lang="en-IN" sz="2000" b="0" u="none" kern="1200">
              <a:latin typeface="Arial" panose="020B0604020202020204" pitchFamily="34" charset="0"/>
              <a:cs typeface="Arial" panose="020B0604020202020204" pitchFamily="34" charset="0"/>
            </a:rPr>
            <a:t>b.   Email</a:t>
          </a:r>
        </a:p>
        <a:p>
          <a:pPr marL="0" lvl="0" indent="0" algn="l" defTabSz="889000">
            <a:lnSpc>
              <a:spcPct val="90000"/>
            </a:lnSpc>
            <a:spcBef>
              <a:spcPct val="0"/>
            </a:spcBef>
            <a:spcAft>
              <a:spcPct val="35000"/>
            </a:spcAft>
            <a:buNone/>
          </a:pPr>
          <a:r>
            <a:rPr lang="en-IN" sz="2000" b="0" u="none" kern="1200">
              <a:latin typeface="Arial" panose="020B0604020202020204" pitchFamily="34" charset="0"/>
              <a:cs typeface="Arial" panose="020B0604020202020204" pitchFamily="34" charset="0"/>
            </a:rPr>
            <a:t>c.   Uploading on the mobile app</a:t>
          </a:r>
        </a:p>
      </dsp:txBody>
      <dsp:txXfrm>
        <a:off x="1227062" y="1045277"/>
        <a:ext cx="9680423" cy="1963299"/>
      </dsp:txXfrm>
    </dsp:sp>
    <dsp:sp modelId="{19C608A2-3D97-4F4B-B9DC-720D58CF24B6}">
      <dsp:nvSpPr>
        <dsp:cNvPr id="0" name=""/>
        <dsp:cNvSpPr/>
      </dsp:nvSpPr>
      <dsp:spPr>
        <a:xfrm>
          <a:off x="0" y="799865"/>
          <a:ext cx="2454124" cy="2454124"/>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DA74B-2D42-4723-8BF7-3C880063EDF2}">
      <dsp:nvSpPr>
        <dsp:cNvPr id="0" name=""/>
        <dsp:cNvSpPr/>
      </dsp:nvSpPr>
      <dsp:spPr>
        <a:xfrm>
          <a:off x="3566434" y="0"/>
          <a:ext cx="5349651" cy="4447645"/>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Appeal</a:t>
          </a:r>
          <a:r>
            <a:rPr lang="en-US" sz="2000" kern="1200" baseline="0">
              <a:latin typeface="Arial" panose="020B0604020202020204" pitchFamily="34" charset="0"/>
              <a:cs typeface="Arial" panose="020B0604020202020204" pitchFamily="34" charset="0"/>
            </a:rPr>
            <a:t> can be filed before the CIT(A)/ITAT</a:t>
          </a:r>
          <a:endParaRPr lang="en-IN"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Rectification u/s 154</a:t>
          </a:r>
          <a:endParaRPr lang="en-IN"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Revision u/s 263/264</a:t>
          </a:r>
        </a:p>
      </dsp:txBody>
      <dsp:txXfrm>
        <a:off x="3566434" y="555956"/>
        <a:ext cx="3681784" cy="3335733"/>
      </dsp:txXfrm>
    </dsp:sp>
    <dsp:sp modelId="{320CD7FB-543C-4C80-A3FD-B42BCDE853B7}">
      <dsp:nvSpPr>
        <dsp:cNvPr id="0" name=""/>
        <dsp:cNvSpPr/>
      </dsp:nvSpPr>
      <dsp:spPr>
        <a:xfrm>
          <a:off x="0" y="0"/>
          <a:ext cx="3566434" cy="4447645"/>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Remedies available</a:t>
          </a:r>
          <a:endParaRPr lang="en-IN" sz="2000" b="1" u="sng" kern="1200">
            <a:latin typeface="Arial" panose="020B0604020202020204" pitchFamily="34" charset="0"/>
            <a:cs typeface="Arial" panose="020B0604020202020204" pitchFamily="34" charset="0"/>
          </a:endParaRPr>
        </a:p>
      </dsp:txBody>
      <dsp:txXfrm>
        <a:off x="174099" y="174099"/>
        <a:ext cx="3218236" cy="4099447"/>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7591E7-8A04-4665-ADC0-C28CCFC2EAAA}">
      <dsp:nvSpPr>
        <dsp:cNvPr id="0" name=""/>
        <dsp:cNvSpPr/>
      </dsp:nvSpPr>
      <dsp:spPr>
        <a:xfrm>
          <a:off x="9242" y="1062869"/>
          <a:ext cx="5524797" cy="220991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Outer time limit to pass the Order – Before 60 days prior to the last date by which Assessment Order must be passed.</a:t>
          </a:r>
        </a:p>
      </dsp:txBody>
      <dsp:txXfrm>
        <a:off x="1114202" y="1062869"/>
        <a:ext cx="3314878" cy="2209919"/>
      </dsp:txXfrm>
    </dsp:sp>
    <dsp:sp modelId="{D8A614CE-0642-475E-94B8-1C29D1CDEA33}">
      <dsp:nvSpPr>
        <dsp:cNvPr id="0" name=""/>
        <dsp:cNvSpPr/>
      </dsp:nvSpPr>
      <dsp:spPr>
        <a:xfrm>
          <a:off x="4981560" y="1062869"/>
          <a:ext cx="5524797" cy="220991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The TPO proceedings must be done by Jurisdictional TPO. The same is not under faceless procedure.</a:t>
          </a:r>
        </a:p>
      </dsp:txBody>
      <dsp:txXfrm>
        <a:off x="6086520" y="1062869"/>
        <a:ext cx="3314878" cy="22099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2CF9F-081F-4D64-9354-C7D42F663BE1}">
      <dsp:nvSpPr>
        <dsp:cNvPr id="0" name=""/>
        <dsp:cNvSpPr/>
      </dsp:nvSpPr>
      <dsp:spPr>
        <a:xfrm>
          <a:off x="0" y="14129"/>
          <a:ext cx="11612880" cy="11606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Time limit to file acceptance to variations in Draft Order/objections before DRP – 30days.</a:t>
          </a:r>
        </a:p>
      </dsp:txBody>
      <dsp:txXfrm>
        <a:off x="56658" y="70787"/>
        <a:ext cx="11499564" cy="1047324"/>
      </dsp:txXfrm>
    </dsp:sp>
    <dsp:sp modelId="{BB6B9657-E59C-4651-8059-4CFA18F8CB81}">
      <dsp:nvSpPr>
        <dsp:cNvPr id="0" name=""/>
        <dsp:cNvSpPr/>
      </dsp:nvSpPr>
      <dsp:spPr>
        <a:xfrm>
          <a:off x="0" y="1353329"/>
          <a:ext cx="11612880" cy="11606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If no objection is made/acceptance is given, final order should be passed within 1 month from the end of the month in which acceptance is received/30 days period expires.</a:t>
          </a:r>
        </a:p>
      </dsp:txBody>
      <dsp:txXfrm>
        <a:off x="56658" y="1409987"/>
        <a:ext cx="11499564" cy="1047324"/>
      </dsp:txXfrm>
    </dsp:sp>
    <dsp:sp modelId="{422A44D3-C46B-47FB-BF17-01D0332EC254}">
      <dsp:nvSpPr>
        <dsp:cNvPr id="0" name=""/>
        <dsp:cNvSpPr/>
      </dsp:nvSpPr>
      <dsp:spPr>
        <a:xfrm>
          <a:off x="0" y="2692529"/>
          <a:ext cx="11612880" cy="11606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DRP to issue directions within 9 months from the end of the month in which draft order is sent to the assessee.</a:t>
          </a:r>
        </a:p>
      </dsp:txBody>
      <dsp:txXfrm>
        <a:off x="56658" y="2749187"/>
        <a:ext cx="11499564" cy="1047324"/>
      </dsp:txXfrm>
    </dsp:sp>
    <dsp:sp modelId="{FA7AF77E-32B3-42B5-9E83-99843F477609}">
      <dsp:nvSpPr>
        <dsp:cNvPr id="0" name=""/>
        <dsp:cNvSpPr/>
      </dsp:nvSpPr>
      <dsp:spPr>
        <a:xfrm>
          <a:off x="0" y="4031729"/>
          <a:ext cx="11612880" cy="11606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AO to pass final order within one month from the end of the month in which direction is received.</a:t>
          </a:r>
        </a:p>
      </dsp:txBody>
      <dsp:txXfrm>
        <a:off x="56658" y="4088387"/>
        <a:ext cx="11499564" cy="1047324"/>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BC3BA-D3C1-4135-AF75-637D8FFD3428}">
      <dsp:nvSpPr>
        <dsp:cNvPr id="0" name=""/>
        <dsp:cNvSpPr/>
      </dsp:nvSpPr>
      <dsp:spPr>
        <a:xfrm>
          <a:off x="0" y="1561949"/>
          <a:ext cx="11612880" cy="2082599"/>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C71CDB29-C3CC-4290-9BB2-F3C23BAC7499}">
      <dsp:nvSpPr>
        <dsp:cNvPr id="0" name=""/>
        <dsp:cNvSpPr/>
      </dsp:nvSpPr>
      <dsp:spPr>
        <a:xfrm>
          <a:off x="4592" y="0"/>
          <a:ext cx="2008155" cy="2082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DRP cannot set aside and remand the matter back to AO for further enquiry.</a:t>
          </a:r>
        </a:p>
      </dsp:txBody>
      <dsp:txXfrm>
        <a:off x="4592" y="0"/>
        <a:ext cx="2008155" cy="2082599"/>
      </dsp:txXfrm>
    </dsp:sp>
    <dsp:sp modelId="{1DE5BE80-9084-4733-AD3A-917E6C9B8435}">
      <dsp:nvSpPr>
        <dsp:cNvPr id="0" name=""/>
        <dsp:cNvSpPr/>
      </dsp:nvSpPr>
      <dsp:spPr>
        <a:xfrm>
          <a:off x="748345" y="2342924"/>
          <a:ext cx="520649" cy="52064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ED40515-7F13-49B6-AB38-4F1163C7E36C}">
      <dsp:nvSpPr>
        <dsp:cNvPr id="0" name=""/>
        <dsp:cNvSpPr/>
      </dsp:nvSpPr>
      <dsp:spPr>
        <a:xfrm>
          <a:off x="2113155" y="3123899"/>
          <a:ext cx="2008155" cy="2082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Difference of opinion – To be decided by the majority.</a:t>
          </a:r>
        </a:p>
      </dsp:txBody>
      <dsp:txXfrm>
        <a:off x="2113155" y="3123899"/>
        <a:ext cx="2008155" cy="2082599"/>
      </dsp:txXfrm>
    </dsp:sp>
    <dsp:sp modelId="{4519044F-40B2-46D2-B49A-2A9F7E1B17C8}">
      <dsp:nvSpPr>
        <dsp:cNvPr id="0" name=""/>
        <dsp:cNvSpPr/>
      </dsp:nvSpPr>
      <dsp:spPr>
        <a:xfrm>
          <a:off x="2856908" y="2342924"/>
          <a:ext cx="520649" cy="52064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2A25535-155F-41F1-8BF4-8E9FA56E5049}">
      <dsp:nvSpPr>
        <dsp:cNvPr id="0" name=""/>
        <dsp:cNvSpPr/>
      </dsp:nvSpPr>
      <dsp:spPr>
        <a:xfrm>
          <a:off x="4221718" y="0"/>
          <a:ext cx="2008155" cy="2082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Directions are binding on AO.</a:t>
          </a:r>
        </a:p>
      </dsp:txBody>
      <dsp:txXfrm>
        <a:off x="4221718" y="0"/>
        <a:ext cx="2008155" cy="2082599"/>
      </dsp:txXfrm>
    </dsp:sp>
    <dsp:sp modelId="{2DFDF30D-ADA4-4B8B-A3ED-D0A66FEDC780}">
      <dsp:nvSpPr>
        <dsp:cNvPr id="0" name=""/>
        <dsp:cNvSpPr/>
      </dsp:nvSpPr>
      <dsp:spPr>
        <a:xfrm>
          <a:off x="4965471" y="2342924"/>
          <a:ext cx="520649" cy="52064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895DD5A-52EF-47DB-A2E2-F8F770A8415E}">
      <dsp:nvSpPr>
        <dsp:cNvPr id="0" name=""/>
        <dsp:cNvSpPr/>
      </dsp:nvSpPr>
      <dsp:spPr>
        <a:xfrm>
          <a:off x="6330281" y="3123899"/>
          <a:ext cx="2008155" cy="2082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Proceedings are not under faceless procedure.</a:t>
          </a:r>
        </a:p>
      </dsp:txBody>
      <dsp:txXfrm>
        <a:off x="6330281" y="3123899"/>
        <a:ext cx="2008155" cy="2082599"/>
      </dsp:txXfrm>
    </dsp:sp>
    <dsp:sp modelId="{50A9A4D5-2D4F-4A18-AA18-82955A72952E}">
      <dsp:nvSpPr>
        <dsp:cNvPr id="0" name=""/>
        <dsp:cNvSpPr/>
      </dsp:nvSpPr>
      <dsp:spPr>
        <a:xfrm>
          <a:off x="7074033" y="2342924"/>
          <a:ext cx="520649" cy="52064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1D9A375-763D-4882-ACA0-A48208B3229F}">
      <dsp:nvSpPr>
        <dsp:cNvPr id="0" name=""/>
        <dsp:cNvSpPr/>
      </dsp:nvSpPr>
      <dsp:spPr>
        <a:xfrm>
          <a:off x="8438844" y="0"/>
          <a:ext cx="2008155" cy="2082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lvl="0" indent="0" algn="just"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DRP reference not applicable to assessments done with the prior approval of PCIT/CIT</a:t>
          </a:r>
        </a:p>
      </dsp:txBody>
      <dsp:txXfrm>
        <a:off x="8438844" y="0"/>
        <a:ext cx="2008155" cy="2082599"/>
      </dsp:txXfrm>
    </dsp:sp>
    <dsp:sp modelId="{0C4B8380-F4CD-4DF3-A189-E538211D93DE}">
      <dsp:nvSpPr>
        <dsp:cNvPr id="0" name=""/>
        <dsp:cNvSpPr/>
      </dsp:nvSpPr>
      <dsp:spPr>
        <a:xfrm>
          <a:off x="9182596" y="2342924"/>
          <a:ext cx="520649" cy="520649"/>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AADAD-6EA4-42FF-B630-1E8A86DB9AE7}">
      <dsp:nvSpPr>
        <dsp:cNvPr id="0" name=""/>
        <dsp:cNvSpPr/>
      </dsp:nvSpPr>
      <dsp:spPr>
        <a:xfrm>
          <a:off x="0" y="643420"/>
          <a:ext cx="10826931" cy="378787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40290" tIns="1353820" rIns="840290" bIns="142240" numCol="1" spcCol="1270" anchor="t" anchorCtr="0">
          <a:noAutofit/>
        </a:bodyPr>
        <a:lstStyle/>
        <a:p>
          <a:pPr marL="228600" lvl="1"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The Madras High Court in </a:t>
          </a:r>
          <a:r>
            <a:rPr lang="en-US" sz="2000" b="1" i="0" u="none" kern="1200">
              <a:latin typeface="Arial" panose="020B0604020202020204" pitchFamily="34" charset="0"/>
              <a:cs typeface="Arial" panose="020B0604020202020204" pitchFamily="34" charset="0"/>
            </a:rPr>
            <a:t>Roca Bathroom Products Private Limited [(</a:t>
          </a:r>
          <a:r>
            <a:rPr lang="da-DK" sz="2000" b="1" i="0" kern="1200">
              <a:latin typeface="Arial" panose="020B0604020202020204" pitchFamily="34" charset="0"/>
              <a:cs typeface="Arial" panose="020B0604020202020204" pitchFamily="34" charset="0"/>
            </a:rPr>
            <a:t>2022) 445 ITR 537 (Mad)]</a:t>
          </a:r>
          <a:r>
            <a:rPr lang="en-US" sz="2000" b="0" i="0" u="none" kern="1200">
              <a:latin typeface="Arial" panose="020B0604020202020204" pitchFamily="34" charset="0"/>
              <a:cs typeface="Arial" panose="020B0604020202020204" pitchFamily="34" charset="0"/>
            </a:rPr>
            <a:t>, the court held that t</a:t>
          </a:r>
          <a:r>
            <a:rPr lang="en-US" sz="2000" b="0" i="0" kern="1200">
              <a:latin typeface="Arial" panose="020B0604020202020204" pitchFamily="34" charset="0"/>
              <a:cs typeface="Arial" panose="020B0604020202020204" pitchFamily="34" charset="0"/>
            </a:rPr>
            <a:t>he outer time limit of 33 months in case of reference to TPO under Section 153, would not refer to draft order, but only to final order and hence, the entire proceedings would have to be concluded within the time limits prescribed. </a:t>
          </a:r>
          <a:endParaRPr lang="en-US" sz="2000" b="0" u="none"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The matter is pending before Supreme Court and the operation of the same has been stayed.</a:t>
          </a:r>
        </a:p>
        <a:p>
          <a:pPr marL="228600" lvl="1" indent="-228600" algn="just" defTabSz="889000">
            <a:lnSpc>
              <a:spcPct val="90000"/>
            </a:lnSpc>
            <a:spcBef>
              <a:spcPct val="0"/>
            </a:spcBef>
            <a:spcAft>
              <a:spcPct val="15000"/>
            </a:spcAft>
            <a:buChar char="•"/>
          </a:pPr>
          <a:r>
            <a:rPr lang="en-US" sz="2000" b="1" u="sng" kern="1200">
              <a:latin typeface="Arial" panose="020B0604020202020204" pitchFamily="34" charset="0"/>
              <a:cs typeface="Arial" panose="020B0604020202020204" pitchFamily="34" charset="0"/>
            </a:rPr>
            <a:t>Shelf Drilling </a:t>
          </a:r>
          <a:r>
            <a:rPr lang="pt-BR" sz="2000" b="1" u="sng" kern="1200">
              <a:latin typeface="Arial" panose="020B0604020202020204" pitchFamily="34" charset="0"/>
              <a:cs typeface="Arial" panose="020B0604020202020204" pitchFamily="34" charset="0"/>
            </a:rPr>
            <a:t>[(2023) 457 ITR 161 (Bom)]</a:t>
          </a:r>
          <a:r>
            <a:rPr lang="pt-BR" sz="2000" b="0" u="none" kern="1200">
              <a:latin typeface="Arial" panose="020B0604020202020204" pitchFamily="34" charset="0"/>
              <a:cs typeface="Arial" panose="020B0604020202020204" pitchFamily="34" charset="0"/>
            </a:rPr>
            <a:t> – Similar proposition was laid down</a:t>
          </a:r>
          <a:endParaRPr lang="en-US" sz="2000" b="0" u="none" kern="1200">
            <a:latin typeface="Arial" panose="020B0604020202020204" pitchFamily="34" charset="0"/>
            <a:cs typeface="Arial" panose="020B0604020202020204" pitchFamily="34" charset="0"/>
          </a:endParaRPr>
        </a:p>
      </dsp:txBody>
      <dsp:txXfrm>
        <a:off x="0" y="643420"/>
        <a:ext cx="10826931" cy="3787875"/>
      </dsp:txXfrm>
    </dsp:sp>
    <dsp:sp modelId="{F3EA633A-BF21-40C7-9119-50E0CA2B3E96}">
      <dsp:nvSpPr>
        <dsp:cNvPr id="0" name=""/>
        <dsp:cNvSpPr/>
      </dsp:nvSpPr>
      <dsp:spPr>
        <a:xfrm>
          <a:off x="541346" y="239627"/>
          <a:ext cx="7578851" cy="1363192"/>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86463" tIns="0" rIns="286463" bIns="0" numCol="1" spcCol="1270" anchor="ctr" anchorCtr="0">
          <a:noAutofit/>
        </a:bodyPr>
        <a:lstStyle/>
        <a:p>
          <a:pPr marL="0" lvl="0" indent="0" algn="just"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Outer time limit for completing the assessment </a:t>
          </a:r>
        </a:p>
      </dsp:txBody>
      <dsp:txXfrm>
        <a:off x="607892" y="306173"/>
        <a:ext cx="7445759" cy="1230100"/>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02151C-8BE9-4C09-ABE1-6A1B46998AFB}">
      <dsp:nvSpPr>
        <dsp:cNvPr id="0" name=""/>
        <dsp:cNvSpPr/>
      </dsp:nvSpPr>
      <dsp:spPr>
        <a:xfrm rot="5400000">
          <a:off x="506208" y="1747876"/>
          <a:ext cx="1505184" cy="2504593"/>
        </a:xfrm>
        <a:prstGeom prst="corner">
          <a:avLst>
            <a:gd name="adj1" fmla="val 16120"/>
            <a:gd name="adj2" fmla="val 161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9B291F6C-AAD0-4134-901C-1737C82F733B}">
      <dsp:nvSpPr>
        <dsp:cNvPr id="0" name=""/>
        <dsp:cNvSpPr/>
      </dsp:nvSpPr>
      <dsp:spPr>
        <a:xfrm>
          <a:off x="254955" y="2496210"/>
          <a:ext cx="2261161" cy="198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b="1" u="none" kern="1200">
              <a:latin typeface="Arial" panose="020B0604020202020204" pitchFamily="34" charset="0"/>
              <a:cs typeface="Arial" panose="020B0604020202020204" pitchFamily="34" charset="0"/>
            </a:rPr>
            <a:t>Scope</a:t>
          </a:r>
        </a:p>
        <a:p>
          <a:pPr marL="228600" lvl="1" indent="-228600" algn="just" defTabSz="889000">
            <a:lnSpc>
              <a:spcPct val="90000"/>
            </a:lnSpc>
            <a:spcBef>
              <a:spcPct val="0"/>
            </a:spcBef>
            <a:spcAft>
              <a:spcPct val="15000"/>
            </a:spcAft>
            <a:buFont typeface="Arial" panose="020B0604020202020204" pitchFamily="34" charset="0"/>
            <a:buNone/>
          </a:pPr>
          <a:r>
            <a:rPr lang="en-US" sz="2000" b="0" i="0" kern="1200">
              <a:latin typeface="Arial" panose="020B0604020202020204" pitchFamily="34" charset="0"/>
              <a:cs typeface="Arial" panose="020B0604020202020204" pitchFamily="34" charset="0"/>
            </a:rPr>
            <a:t>  Power of PCCIT/PCIT/CIT to revise order passed by AO/TPO</a:t>
          </a:r>
          <a:endParaRPr lang="en-US" sz="2000" b="0" u="none" kern="1200">
            <a:latin typeface="Arial" panose="020B0604020202020204" pitchFamily="34" charset="0"/>
            <a:cs typeface="Arial" panose="020B0604020202020204" pitchFamily="34" charset="0"/>
          </a:endParaRPr>
        </a:p>
      </dsp:txBody>
      <dsp:txXfrm>
        <a:off x="254955" y="2496210"/>
        <a:ext cx="2261161" cy="1982040"/>
      </dsp:txXfrm>
    </dsp:sp>
    <dsp:sp modelId="{A3897ABF-5970-4158-B76F-7E7A7DDC67D2}">
      <dsp:nvSpPr>
        <dsp:cNvPr id="0" name=""/>
        <dsp:cNvSpPr/>
      </dsp:nvSpPr>
      <dsp:spPr>
        <a:xfrm>
          <a:off x="2089483" y="1563485"/>
          <a:ext cx="426634" cy="426634"/>
        </a:xfrm>
        <a:prstGeom prst="triangle">
          <a:avLst>
            <a:gd name="adj" fmla="val 1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797B039F-165B-4411-8C7C-800F4DA80141}">
      <dsp:nvSpPr>
        <dsp:cNvPr id="0" name=""/>
        <dsp:cNvSpPr/>
      </dsp:nvSpPr>
      <dsp:spPr>
        <a:xfrm rot="5400000">
          <a:off x="3274311" y="1062906"/>
          <a:ext cx="1505184" cy="2504593"/>
        </a:xfrm>
        <a:prstGeom prst="corner">
          <a:avLst>
            <a:gd name="adj1" fmla="val 16120"/>
            <a:gd name="adj2" fmla="val 161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5EDEF080-4815-484D-A56D-9AC5D288BB35}">
      <dsp:nvSpPr>
        <dsp:cNvPr id="0" name=""/>
        <dsp:cNvSpPr/>
      </dsp:nvSpPr>
      <dsp:spPr>
        <a:xfrm>
          <a:off x="3023059" y="1811240"/>
          <a:ext cx="2261161" cy="198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b="1" u="none" kern="1200">
              <a:latin typeface="Arial" panose="020B0604020202020204" pitchFamily="34" charset="0"/>
              <a:cs typeface="Arial" panose="020B0604020202020204" pitchFamily="34" charset="0"/>
            </a:rPr>
            <a:t>Circumstances</a:t>
          </a:r>
        </a:p>
        <a:p>
          <a:pPr marL="228600" lvl="1"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 If such an order is prejudicial to the interests of the revenue. </a:t>
          </a:r>
        </a:p>
      </dsp:txBody>
      <dsp:txXfrm>
        <a:off x="3023059" y="1811240"/>
        <a:ext cx="2261161" cy="1982040"/>
      </dsp:txXfrm>
    </dsp:sp>
    <dsp:sp modelId="{9886467C-57A2-4EFA-A53C-27442ED7D41A}">
      <dsp:nvSpPr>
        <dsp:cNvPr id="0" name=""/>
        <dsp:cNvSpPr/>
      </dsp:nvSpPr>
      <dsp:spPr>
        <a:xfrm>
          <a:off x="4857586" y="878516"/>
          <a:ext cx="426634" cy="426634"/>
        </a:xfrm>
        <a:prstGeom prst="triangle">
          <a:avLst>
            <a:gd name="adj" fmla="val 1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8AB0EF2F-C62F-4656-BEDB-8510C28A211B}">
      <dsp:nvSpPr>
        <dsp:cNvPr id="0" name=""/>
        <dsp:cNvSpPr/>
      </dsp:nvSpPr>
      <dsp:spPr>
        <a:xfrm rot="5400000">
          <a:off x="6042415" y="377937"/>
          <a:ext cx="1505184" cy="2504593"/>
        </a:xfrm>
        <a:prstGeom prst="corner">
          <a:avLst>
            <a:gd name="adj1" fmla="val 16120"/>
            <a:gd name="adj2" fmla="val 161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84AD1E07-51C2-4BAB-BCB3-4C042DF4AEAC}">
      <dsp:nvSpPr>
        <dsp:cNvPr id="0" name=""/>
        <dsp:cNvSpPr/>
      </dsp:nvSpPr>
      <dsp:spPr>
        <a:xfrm>
          <a:off x="5791162" y="1126271"/>
          <a:ext cx="2261161" cy="198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b="1" u="none" kern="1200">
              <a:latin typeface="Arial" panose="020B0604020202020204" pitchFamily="34" charset="0"/>
              <a:cs typeface="Arial" panose="020B0604020202020204" pitchFamily="34" charset="0"/>
            </a:rPr>
            <a:t>When order deemed to be prejudicial?</a:t>
          </a:r>
        </a:p>
        <a:p>
          <a:pPr marL="228600" lvl="1"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Passed w/o:</a:t>
          </a:r>
        </a:p>
        <a:p>
          <a:pPr marL="457200" lvl="2"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making enquiries</a:t>
          </a:r>
        </a:p>
        <a:p>
          <a:pPr marL="457200" lvl="2"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verifying any claim</a:t>
          </a:r>
        </a:p>
        <a:p>
          <a:pPr marL="457200" lvl="2"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considering instruction under 119</a:t>
          </a:r>
        </a:p>
        <a:p>
          <a:pPr marL="457200" lvl="2"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considering any decision of J HC or SC.</a:t>
          </a:r>
        </a:p>
      </dsp:txBody>
      <dsp:txXfrm>
        <a:off x="5791162" y="1126271"/>
        <a:ext cx="2261161" cy="1982040"/>
      </dsp:txXfrm>
    </dsp:sp>
    <dsp:sp modelId="{D74E3371-A2C7-464C-A047-8B0FAC038CBF}">
      <dsp:nvSpPr>
        <dsp:cNvPr id="0" name=""/>
        <dsp:cNvSpPr/>
      </dsp:nvSpPr>
      <dsp:spPr>
        <a:xfrm>
          <a:off x="7625689" y="193546"/>
          <a:ext cx="426634" cy="426634"/>
        </a:xfrm>
        <a:prstGeom prst="triangle">
          <a:avLst>
            <a:gd name="adj" fmla="val 10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DDAE0B96-531A-4043-A6CB-517253015191}">
      <dsp:nvSpPr>
        <dsp:cNvPr id="0" name=""/>
        <dsp:cNvSpPr/>
      </dsp:nvSpPr>
      <dsp:spPr>
        <a:xfrm rot="5400000">
          <a:off x="8810518" y="-307032"/>
          <a:ext cx="1505184" cy="2504593"/>
        </a:xfrm>
        <a:prstGeom prst="corner">
          <a:avLst>
            <a:gd name="adj1" fmla="val 16120"/>
            <a:gd name="adj2" fmla="val 1611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8C5AD787-4366-4A95-A699-199A9B747B73}">
      <dsp:nvSpPr>
        <dsp:cNvPr id="0" name=""/>
        <dsp:cNvSpPr/>
      </dsp:nvSpPr>
      <dsp:spPr>
        <a:xfrm>
          <a:off x="8559265" y="441301"/>
          <a:ext cx="2261161" cy="198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b="1" u="none" kern="1200">
              <a:latin typeface="Arial" panose="020B0604020202020204" pitchFamily="34" charset="0"/>
              <a:cs typeface="Arial" panose="020B0604020202020204" pitchFamily="34" charset="0"/>
            </a:rPr>
            <a:t>Timelimit</a:t>
          </a:r>
        </a:p>
        <a:p>
          <a:pPr marL="228600" lvl="1" indent="-228600" algn="just" defTabSz="889000">
            <a:lnSpc>
              <a:spcPct val="90000"/>
            </a:lnSpc>
            <a:spcBef>
              <a:spcPct val="0"/>
            </a:spcBef>
            <a:spcAft>
              <a:spcPct val="15000"/>
            </a:spcAft>
            <a:buChar char="•"/>
          </a:pPr>
          <a:r>
            <a:rPr lang="en-US" sz="2000" b="0" u="none" kern="1200">
              <a:latin typeface="Arial" panose="020B0604020202020204" pitchFamily="34" charset="0"/>
              <a:cs typeface="Arial" panose="020B0604020202020204" pitchFamily="34" charset="0"/>
            </a:rPr>
            <a:t>2 years from the end of the AY in which the order sought to be revised is passed.</a:t>
          </a:r>
        </a:p>
      </dsp:txBody>
      <dsp:txXfrm>
        <a:off x="8559265" y="441301"/>
        <a:ext cx="2261161" cy="1982040"/>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4D3DB3-4298-449C-8EFC-8B6C1F26715C}">
      <dsp:nvSpPr>
        <dsp:cNvPr id="0" name=""/>
        <dsp:cNvSpPr/>
      </dsp:nvSpPr>
      <dsp:spPr>
        <a:xfrm>
          <a:off x="0" y="464649"/>
          <a:ext cx="11599816" cy="46305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00275" tIns="437388" rIns="900275" bIns="142240" numCol="1" spcCol="1270" anchor="t" anchorCtr="0">
          <a:noAutofit/>
        </a:bodyPr>
        <a:lstStyle/>
        <a:p>
          <a:pPr marL="228600" lvl="1" indent="-228600" algn="just" defTabSz="889000">
            <a:lnSpc>
              <a:spcPct val="90000"/>
            </a:lnSpc>
            <a:spcBef>
              <a:spcPct val="0"/>
            </a:spcBef>
            <a:spcAft>
              <a:spcPct val="15000"/>
            </a:spcAft>
            <a:buChar char="•"/>
          </a:pPr>
          <a:r>
            <a:rPr lang="en-IN" sz="2000" b="1" i="0" u="sng" kern="1200">
              <a:latin typeface="Arial" panose="020B0604020202020204" pitchFamily="34" charset="0"/>
              <a:cs typeface="Arial" panose="020B0604020202020204" pitchFamily="34" charset="0"/>
            </a:rPr>
            <a:t>Malabar Industrial Co. Ltd. [2000] 243 ITR 83(SC)</a:t>
          </a:r>
          <a:r>
            <a:rPr lang="en-IN" sz="2000" b="0" i="0" kern="1200">
              <a:latin typeface="Arial" panose="020B0604020202020204" pitchFamily="34" charset="0"/>
              <a:cs typeface="Arial" panose="020B0604020202020204" pitchFamily="34" charset="0"/>
            </a:rPr>
            <a:t> – The Apex Court held that there must be two conditions namely that the order of assessment is erroneous and that the order is prejudicial to the interests of the Revenue which must be satisfied before the Commissioner may invoke powers under Section 263. The court further held that every loss of tax cannot be said to be prejudicial to the interests of the revenue. I</a:t>
          </a:r>
          <a:r>
            <a:rPr lang="en-US" sz="2000" b="0" i="0" kern="1200">
              <a:latin typeface="Arial" panose="020B0604020202020204" pitchFamily="34" charset="0"/>
              <a:cs typeface="Arial" panose="020B0604020202020204" pitchFamily="34" charset="0"/>
            </a:rPr>
            <a:t>t has further been held that an order passed without applying the principles of natural justice or without application of mind will also be erroneous. The Hon’ble Supreme Court has further held that the phrase “prejudicial to the interest of Revenue” has to be read in conjunction with an erroneous order passed by the Assessing Officer and if the AO has adopted one of the courses permissible in law and it has resulted in loss of revenue or where two views are possible and the AO has taken one view with which CIT does not agree, it cannot be treated as erroneous order prejudicial to the interest of revenue. </a:t>
          </a:r>
          <a:endParaRPr lang="en-US" sz="2000" b="0" i="0" u="none" kern="1200">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r>
            <a:rPr lang="en-US" sz="2000" b="1" i="0" u="sng" kern="1200">
              <a:latin typeface="Arial" panose="020B0604020202020204" pitchFamily="34" charset="0"/>
              <a:cs typeface="Arial" panose="020B0604020202020204" pitchFamily="34" charset="0"/>
            </a:rPr>
            <a:t>Paville Projects [2023] 453 ITR 447 (SC)</a:t>
          </a:r>
          <a:r>
            <a:rPr lang="en-US" sz="2000" b="0" i="0" kern="1200">
              <a:latin typeface="Arial" panose="020B0604020202020204" pitchFamily="34" charset="0"/>
              <a:cs typeface="Arial" panose="020B0604020202020204" pitchFamily="34" charset="0"/>
            </a:rPr>
            <a:t> – Did not consider Malabar in proper light despite fortifying the ratio laid down therein.</a:t>
          </a:r>
          <a:endParaRPr lang="en-US" sz="2000" b="1" i="0" u="sng" kern="1200">
            <a:latin typeface="Arial" panose="020B0604020202020204" pitchFamily="34" charset="0"/>
            <a:cs typeface="Arial" panose="020B0604020202020204" pitchFamily="34" charset="0"/>
          </a:endParaRPr>
        </a:p>
      </dsp:txBody>
      <dsp:txXfrm>
        <a:off x="0" y="464649"/>
        <a:ext cx="11599816" cy="4630500"/>
      </dsp:txXfrm>
    </dsp:sp>
    <dsp:sp modelId="{D93147FB-11CE-4D7E-9A31-CFC67AE76F2F}">
      <dsp:nvSpPr>
        <dsp:cNvPr id="0" name=""/>
        <dsp:cNvSpPr/>
      </dsp:nvSpPr>
      <dsp:spPr>
        <a:xfrm>
          <a:off x="579990" y="10839"/>
          <a:ext cx="10637843" cy="75293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6912" tIns="0" rIns="306912" bIns="0" numCol="1" spcCol="1270" anchor="ctr" anchorCtr="0">
          <a:noAutofit/>
        </a:bodyPr>
        <a:lstStyle/>
        <a:p>
          <a:pPr marL="0" lvl="0" indent="0" algn="just" defTabSz="889000">
            <a:lnSpc>
              <a:spcPct val="90000"/>
            </a:lnSpc>
            <a:spcBef>
              <a:spcPct val="0"/>
            </a:spcBef>
            <a:spcAft>
              <a:spcPct val="35000"/>
            </a:spcAft>
            <a:buNone/>
          </a:pPr>
          <a:r>
            <a:rPr lang="en-US" sz="2000" b="1" kern="1200">
              <a:latin typeface="Arial" panose="020B0604020202020204" pitchFamily="34" charset="0"/>
              <a:cs typeface="Arial" panose="020B0604020202020204" pitchFamily="34" charset="0"/>
            </a:rPr>
            <a:t>Scope of the Revisionary Powers of CIT under Section 263.</a:t>
          </a:r>
        </a:p>
      </dsp:txBody>
      <dsp:txXfrm>
        <a:off x="616745" y="47594"/>
        <a:ext cx="10564333" cy="679420"/>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92744D-F91B-4391-873F-0D24199FCBE6}">
      <dsp:nvSpPr>
        <dsp:cNvPr id="0" name=""/>
        <dsp:cNvSpPr/>
      </dsp:nvSpPr>
      <dsp:spPr>
        <a:xfrm>
          <a:off x="0" y="649476"/>
          <a:ext cx="8977870" cy="15876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6782" tIns="874776" rIns="696782"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ROI is furnished under Section 139 or </a:t>
          </a:r>
          <a:endParaRPr lang="en-IN"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In response to a notice issued under Section 142(1)</a:t>
          </a:r>
          <a:endParaRPr lang="en-IN" sz="2000" kern="1200">
            <a:latin typeface="Arial" panose="020B0604020202020204" pitchFamily="34" charset="0"/>
            <a:cs typeface="Arial" panose="020B0604020202020204" pitchFamily="34" charset="0"/>
          </a:endParaRPr>
        </a:p>
      </dsp:txBody>
      <dsp:txXfrm>
        <a:off x="0" y="649476"/>
        <a:ext cx="8977870" cy="1587600"/>
      </dsp:txXfrm>
    </dsp:sp>
    <dsp:sp modelId="{B9DA85EC-FE9C-4C0B-9AAD-721267FF86CB}">
      <dsp:nvSpPr>
        <dsp:cNvPr id="0" name=""/>
        <dsp:cNvSpPr/>
      </dsp:nvSpPr>
      <dsp:spPr>
        <a:xfrm>
          <a:off x="448893" y="29556"/>
          <a:ext cx="6284509" cy="12398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7539" tIns="0" rIns="237539" bIns="0" numCol="1" spcCol="1270" anchor="ctr" anchorCtr="0">
          <a:noAutofit/>
        </a:bodyPr>
        <a:lstStyle/>
        <a:p>
          <a:pPr marL="0" lvl="0" indent="0" algn="l"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When return shall be processed?</a:t>
          </a:r>
          <a:endParaRPr lang="en-IN" sz="2000" b="1" u="sng" kern="1200">
            <a:latin typeface="Arial" panose="020B0604020202020204" pitchFamily="34" charset="0"/>
            <a:cs typeface="Arial" panose="020B0604020202020204" pitchFamily="34" charset="0"/>
          </a:endParaRPr>
        </a:p>
      </dsp:txBody>
      <dsp:txXfrm>
        <a:off x="509417" y="90080"/>
        <a:ext cx="6163461" cy="1118792"/>
      </dsp:txXfrm>
    </dsp:sp>
    <dsp:sp modelId="{6368366E-72F7-4BB6-8D5B-2EB3CC7733AF}">
      <dsp:nvSpPr>
        <dsp:cNvPr id="0" name=""/>
        <dsp:cNvSpPr/>
      </dsp:nvSpPr>
      <dsp:spPr>
        <a:xfrm>
          <a:off x="0" y="3083797"/>
          <a:ext cx="8977870" cy="155452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6782" tIns="874776" rIns="696782"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Within 9 months from the end of the FY in which the ROI is furnished.</a:t>
          </a:r>
          <a:endParaRPr lang="en-IN" sz="2000" kern="1200">
            <a:latin typeface="Arial" panose="020B0604020202020204" pitchFamily="34" charset="0"/>
            <a:cs typeface="Arial" panose="020B0604020202020204" pitchFamily="34" charset="0"/>
          </a:endParaRPr>
        </a:p>
      </dsp:txBody>
      <dsp:txXfrm>
        <a:off x="0" y="3083797"/>
        <a:ext cx="8977870" cy="1554525"/>
      </dsp:txXfrm>
    </dsp:sp>
    <dsp:sp modelId="{300A4379-F33C-469A-8590-91BFAF811364}">
      <dsp:nvSpPr>
        <dsp:cNvPr id="0" name=""/>
        <dsp:cNvSpPr/>
      </dsp:nvSpPr>
      <dsp:spPr>
        <a:xfrm>
          <a:off x="448893" y="2463877"/>
          <a:ext cx="6284509" cy="12398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7539" tIns="0" rIns="237539" bIns="0" numCol="1" spcCol="1270" anchor="ctr" anchorCtr="0">
          <a:noAutofit/>
        </a:bodyPr>
        <a:lstStyle/>
        <a:p>
          <a:pPr marL="0" lvl="0" indent="0" algn="l"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Time limit for issuance of intimation</a:t>
          </a:r>
          <a:endParaRPr lang="en-IN" sz="2000" b="1" u="sng" kern="1200">
            <a:latin typeface="Arial" panose="020B0604020202020204" pitchFamily="34" charset="0"/>
            <a:cs typeface="Arial" panose="020B0604020202020204" pitchFamily="34" charset="0"/>
          </a:endParaRPr>
        </a:p>
      </dsp:txBody>
      <dsp:txXfrm>
        <a:off x="509417" y="2524401"/>
        <a:ext cx="6163461" cy="11187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3C060-D049-4323-9E49-6D6127FFDC5D}">
      <dsp:nvSpPr>
        <dsp:cNvPr id="0" name=""/>
        <dsp:cNvSpPr/>
      </dsp:nvSpPr>
      <dsp:spPr>
        <a:xfrm>
          <a:off x="4263716" y="0"/>
          <a:ext cx="6395574" cy="4667879"/>
        </a:xfrm>
        <a:prstGeom prst="rightArrow">
          <a:avLst>
            <a:gd name="adj1" fmla="val 75000"/>
            <a:gd name="adj2" fmla="val 50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Arial" panose="020B0604020202020204" pitchFamily="34" charset="0"/>
              <a:cs typeface="Arial" panose="020B0604020202020204" pitchFamily="34" charset="0"/>
            </a:rPr>
            <a:t>Arithmetical error</a:t>
          </a:r>
          <a:endParaRPr lang="en-IN" sz="2000" kern="120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Incorrect claim which is apparent from the return</a:t>
          </a:r>
        </a:p>
        <a:p>
          <a:pPr marL="228600" lvl="1" indent="-228600" algn="l"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Disallowance of loss if the ROI of preceding year is filed belatedly.</a:t>
          </a:r>
        </a:p>
        <a:p>
          <a:pPr marL="228600" lvl="1" indent="-228600" algn="l"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Disallowance of expenditure/addition of income in audit report not considered in ROI</a:t>
          </a:r>
        </a:p>
        <a:p>
          <a:pPr marL="228600" lvl="1" indent="-228600" algn="l" defTabSz="889000">
            <a:lnSpc>
              <a:spcPct val="90000"/>
            </a:lnSpc>
            <a:spcBef>
              <a:spcPct val="0"/>
            </a:spcBef>
            <a:spcAft>
              <a:spcPct val="15000"/>
            </a:spcAft>
            <a:buChar char="•"/>
          </a:pPr>
          <a:r>
            <a:rPr lang="en-IN" sz="2000" kern="1200">
              <a:latin typeface="Arial" panose="020B0604020202020204" pitchFamily="34" charset="0"/>
              <a:cs typeface="Arial" panose="020B0604020202020204" pitchFamily="34" charset="0"/>
            </a:rPr>
            <a:t>Disallowance of deduction if the return is filed belatedly</a:t>
          </a:r>
        </a:p>
      </dsp:txBody>
      <dsp:txXfrm>
        <a:off x="4263716" y="583485"/>
        <a:ext cx="4645119" cy="3500909"/>
      </dsp:txXfrm>
    </dsp:sp>
    <dsp:sp modelId="{0C415D8F-F9C7-4E1E-ABCC-0644C411D217}">
      <dsp:nvSpPr>
        <dsp:cNvPr id="0" name=""/>
        <dsp:cNvSpPr/>
      </dsp:nvSpPr>
      <dsp:spPr>
        <a:xfrm>
          <a:off x="0" y="0"/>
          <a:ext cx="4263716" cy="4667879"/>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u="sng" kern="1200">
              <a:latin typeface="Arial" panose="020B0604020202020204" pitchFamily="34" charset="0"/>
              <a:cs typeface="Arial" panose="020B0604020202020204" pitchFamily="34" charset="0"/>
            </a:rPr>
            <a:t>Adjustments that can be made</a:t>
          </a:r>
          <a:endParaRPr lang="en-IN" sz="2000" b="1" u="sng" kern="1200">
            <a:latin typeface="Arial" panose="020B0604020202020204" pitchFamily="34" charset="0"/>
            <a:cs typeface="Arial" panose="020B0604020202020204" pitchFamily="34" charset="0"/>
          </a:endParaRPr>
        </a:p>
      </dsp:txBody>
      <dsp:txXfrm>
        <a:off x="208137" y="208137"/>
        <a:ext cx="3847442" cy="425160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4.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1346FB-C3DF-46BF-96C1-5F2BEB7C2734}" type="datetimeFigureOut">
              <a:rPr lang="en-IN" smtClean="0"/>
              <a:t>12-06-2024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83160-A1B3-48E3-A7DA-05ECEDD7D783}" type="slidenum">
              <a:rPr lang="en-IN" smtClean="0"/>
              <a:t>‹#›</a:t>
            </a:fld>
            <a:endParaRPr lang="en-IN"/>
          </a:p>
        </p:txBody>
      </p:sp>
    </p:spTree>
    <p:extLst>
      <p:ext uri="{BB962C8B-B14F-4D97-AF65-F5344CB8AC3E}">
        <p14:creationId xmlns:p14="http://schemas.microsoft.com/office/powerpoint/2010/main" val="2807309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a:t>
            </a:fld>
            <a:endParaRPr lang="en-IN"/>
          </a:p>
        </p:txBody>
      </p:sp>
    </p:spTree>
    <p:extLst>
      <p:ext uri="{BB962C8B-B14F-4D97-AF65-F5344CB8AC3E}">
        <p14:creationId xmlns:p14="http://schemas.microsoft.com/office/powerpoint/2010/main" val="4254947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Arial" panose="020B0604020202020204" pitchFamily="34" charset="0"/>
                <a:cs typeface="Arial" panose="020B0604020202020204" pitchFamily="34" charset="0"/>
              </a:rPr>
              <a:t>CBDT Instruction No. 20/2015 &amp; Instruction No.1/2020</a:t>
            </a:r>
            <a:endParaRPr lang="en-US"/>
          </a:p>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11</a:t>
            </a:fld>
            <a:endParaRPr lang="en-IN"/>
          </a:p>
        </p:txBody>
      </p:sp>
    </p:spTree>
    <p:extLst>
      <p:ext uri="{BB962C8B-B14F-4D97-AF65-F5344CB8AC3E}">
        <p14:creationId xmlns:p14="http://schemas.microsoft.com/office/powerpoint/2010/main" val="2498780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Order F. No. 187/3/2020-ITA-I dated 13/08/2020 dated 6.9.21</a:t>
            </a:r>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12</a:t>
            </a:fld>
            <a:endParaRPr lang="en-IN"/>
          </a:p>
        </p:txBody>
      </p:sp>
    </p:spTree>
    <p:extLst>
      <p:ext uri="{BB962C8B-B14F-4D97-AF65-F5344CB8AC3E}">
        <p14:creationId xmlns:p14="http://schemas.microsoft.com/office/powerpoint/2010/main" val="3461547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13</a:t>
            </a:fld>
            <a:endParaRPr lang="en-IN"/>
          </a:p>
        </p:txBody>
      </p:sp>
    </p:spTree>
    <p:extLst>
      <p:ext uri="{BB962C8B-B14F-4D97-AF65-F5344CB8AC3E}">
        <p14:creationId xmlns:p14="http://schemas.microsoft.com/office/powerpoint/2010/main" val="1737917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14</a:t>
            </a:fld>
            <a:endParaRPr lang="en-IN"/>
          </a:p>
        </p:txBody>
      </p:sp>
    </p:spTree>
    <p:extLst>
      <p:ext uri="{BB962C8B-B14F-4D97-AF65-F5344CB8AC3E}">
        <p14:creationId xmlns:p14="http://schemas.microsoft.com/office/powerpoint/2010/main" val="4118063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15</a:t>
            </a:fld>
            <a:endParaRPr lang="en-IN"/>
          </a:p>
        </p:txBody>
      </p:sp>
    </p:spTree>
    <p:extLst>
      <p:ext uri="{BB962C8B-B14F-4D97-AF65-F5344CB8AC3E}">
        <p14:creationId xmlns:p14="http://schemas.microsoft.com/office/powerpoint/2010/main" val="3188038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16</a:t>
            </a:fld>
            <a:endParaRPr lang="en-IN"/>
          </a:p>
        </p:txBody>
      </p:sp>
    </p:spTree>
    <p:extLst>
      <p:ext uri="{BB962C8B-B14F-4D97-AF65-F5344CB8AC3E}">
        <p14:creationId xmlns:p14="http://schemas.microsoft.com/office/powerpoint/2010/main" val="4092380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17</a:t>
            </a:fld>
            <a:endParaRPr lang="en-IN"/>
          </a:p>
        </p:txBody>
      </p:sp>
    </p:spTree>
    <p:extLst>
      <p:ext uri="{BB962C8B-B14F-4D97-AF65-F5344CB8AC3E}">
        <p14:creationId xmlns:p14="http://schemas.microsoft.com/office/powerpoint/2010/main" val="1409496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18</a:t>
            </a:fld>
            <a:endParaRPr lang="en-IN"/>
          </a:p>
        </p:txBody>
      </p:sp>
    </p:spTree>
    <p:extLst>
      <p:ext uri="{BB962C8B-B14F-4D97-AF65-F5344CB8AC3E}">
        <p14:creationId xmlns:p14="http://schemas.microsoft.com/office/powerpoint/2010/main" val="181052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Reassessment proceedings initiated by JAO post notification of the e – Assessment of Income Escaping Assessment Scheme, 2022 [Notification No. 18/2022] is bad in law</a:t>
            </a:r>
            <a:endParaRPr lang="en-US"/>
          </a:p>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19</a:t>
            </a:fld>
            <a:endParaRPr lang="en-IN"/>
          </a:p>
        </p:txBody>
      </p:sp>
    </p:spTree>
    <p:extLst>
      <p:ext uri="{BB962C8B-B14F-4D97-AF65-F5344CB8AC3E}">
        <p14:creationId xmlns:p14="http://schemas.microsoft.com/office/powerpoint/2010/main" val="2801692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20</a:t>
            </a:fld>
            <a:endParaRPr lang="en-IN"/>
          </a:p>
        </p:txBody>
      </p:sp>
    </p:spTree>
    <p:extLst>
      <p:ext uri="{BB962C8B-B14F-4D97-AF65-F5344CB8AC3E}">
        <p14:creationId xmlns:p14="http://schemas.microsoft.com/office/powerpoint/2010/main" val="6382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3</a:t>
            </a:fld>
            <a:endParaRPr lang="en-IN"/>
          </a:p>
        </p:txBody>
      </p:sp>
    </p:spTree>
    <p:extLst>
      <p:ext uri="{BB962C8B-B14F-4D97-AF65-F5344CB8AC3E}">
        <p14:creationId xmlns:p14="http://schemas.microsoft.com/office/powerpoint/2010/main" val="42225581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21</a:t>
            </a:fld>
            <a:endParaRPr lang="en-IN"/>
          </a:p>
        </p:txBody>
      </p:sp>
    </p:spTree>
    <p:extLst>
      <p:ext uri="{BB962C8B-B14F-4D97-AF65-F5344CB8AC3E}">
        <p14:creationId xmlns:p14="http://schemas.microsoft.com/office/powerpoint/2010/main" val="825011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22</a:t>
            </a:fld>
            <a:endParaRPr lang="en-IN"/>
          </a:p>
        </p:txBody>
      </p:sp>
    </p:spTree>
    <p:extLst>
      <p:ext uri="{BB962C8B-B14F-4D97-AF65-F5344CB8AC3E}">
        <p14:creationId xmlns:p14="http://schemas.microsoft.com/office/powerpoint/2010/main" val="2939894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00000"/>
                </a:solidFill>
                <a:effectLst/>
                <a:highlight>
                  <a:srgbClr val="FFFFFF"/>
                </a:highlight>
                <a:latin typeface="Arial" panose="020B0604020202020204" pitchFamily="34" charset="0"/>
              </a:rPr>
              <a:t>Where the assessment, reassessment or recomputation is made on the assessee or any person in consequence of or to give effect to any finding or direction contained in an order under section 250, section 254, section 260, section 262, section 263, or section 264 or in an order of any court in a proceeding otherwise than by way of appeal or reference under this Act, on or before the expiry of twelve months from the end of the month in which such order is received or passed by the </a:t>
            </a:r>
            <a:r>
              <a:rPr lang="en-US" b="1" i="0" baseline="30000">
                <a:solidFill>
                  <a:srgbClr val="000000"/>
                </a:solidFill>
                <a:effectLst/>
                <a:highlight>
                  <a:srgbClr val="FFFFFF"/>
                </a:highlight>
                <a:latin typeface="Arial" panose="020B0604020202020204" pitchFamily="34" charset="0"/>
              </a:rPr>
              <a:t>83</a:t>
            </a:r>
            <a:r>
              <a:rPr lang="en-US" b="1" i="0">
                <a:solidFill>
                  <a:srgbClr val="000000"/>
                </a:solidFill>
                <a:effectLst/>
                <a:highlight>
                  <a:srgbClr val="FFFFFF"/>
                </a:highlight>
                <a:latin typeface="Arial" panose="020B0604020202020204" pitchFamily="34" charset="0"/>
              </a:rPr>
              <a:t>[</a:t>
            </a:r>
            <a:r>
              <a:rPr lang="en-US" b="0" i="0">
                <a:solidFill>
                  <a:srgbClr val="000000"/>
                </a:solidFill>
                <a:effectLst/>
                <a:highlight>
                  <a:srgbClr val="FFFFFF"/>
                </a:highlight>
                <a:latin typeface="Arial" panose="020B0604020202020204" pitchFamily="34" charset="0"/>
              </a:rPr>
              <a:t>Principal Chief Commissioner or Chief Commissioner or</a:t>
            </a:r>
            <a:r>
              <a:rPr lang="en-US" b="1" i="0">
                <a:solidFill>
                  <a:srgbClr val="000000"/>
                </a:solidFill>
                <a:effectLst/>
                <a:highlight>
                  <a:srgbClr val="FFFFFF"/>
                </a:highlight>
                <a:latin typeface="Arial" panose="020B0604020202020204" pitchFamily="34" charset="0"/>
              </a:rPr>
              <a:t>] </a:t>
            </a:r>
            <a:r>
              <a:rPr lang="en-US" b="0" i="0">
                <a:solidFill>
                  <a:srgbClr val="000000"/>
                </a:solidFill>
                <a:effectLst/>
                <a:highlight>
                  <a:srgbClr val="FFFFFF"/>
                </a:highlight>
                <a:latin typeface="Arial" panose="020B0604020202020204" pitchFamily="34" charset="0"/>
              </a:rPr>
              <a:t>Principal Commissioner or Commissioner, as the case may be;</a:t>
            </a:r>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23</a:t>
            </a:fld>
            <a:endParaRPr lang="en-IN"/>
          </a:p>
        </p:txBody>
      </p:sp>
    </p:spTree>
    <p:extLst>
      <p:ext uri="{BB962C8B-B14F-4D97-AF65-F5344CB8AC3E}">
        <p14:creationId xmlns:p14="http://schemas.microsoft.com/office/powerpoint/2010/main" val="2286593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24</a:t>
            </a:fld>
            <a:endParaRPr lang="en-IN"/>
          </a:p>
        </p:txBody>
      </p:sp>
    </p:spTree>
    <p:extLst>
      <p:ext uri="{BB962C8B-B14F-4D97-AF65-F5344CB8AC3E}">
        <p14:creationId xmlns:p14="http://schemas.microsoft.com/office/powerpoint/2010/main" val="2992020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25</a:t>
            </a:fld>
            <a:endParaRPr lang="en-IN"/>
          </a:p>
        </p:txBody>
      </p:sp>
    </p:spTree>
    <p:extLst>
      <p:ext uri="{BB962C8B-B14F-4D97-AF65-F5344CB8AC3E}">
        <p14:creationId xmlns:p14="http://schemas.microsoft.com/office/powerpoint/2010/main" val="2911906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26</a:t>
            </a:fld>
            <a:endParaRPr lang="en-IN"/>
          </a:p>
        </p:txBody>
      </p:sp>
    </p:spTree>
    <p:extLst>
      <p:ext uri="{BB962C8B-B14F-4D97-AF65-F5344CB8AC3E}">
        <p14:creationId xmlns:p14="http://schemas.microsoft.com/office/powerpoint/2010/main" val="38167352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27</a:t>
            </a:fld>
            <a:endParaRPr lang="en-IN"/>
          </a:p>
        </p:txBody>
      </p:sp>
    </p:spTree>
    <p:extLst>
      <p:ext uri="{BB962C8B-B14F-4D97-AF65-F5344CB8AC3E}">
        <p14:creationId xmlns:p14="http://schemas.microsoft.com/office/powerpoint/2010/main" val="29725188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28</a:t>
            </a:fld>
            <a:endParaRPr lang="en-IN"/>
          </a:p>
        </p:txBody>
      </p:sp>
    </p:spTree>
    <p:extLst>
      <p:ext uri="{BB962C8B-B14F-4D97-AF65-F5344CB8AC3E}">
        <p14:creationId xmlns:p14="http://schemas.microsoft.com/office/powerpoint/2010/main" val="39412916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29</a:t>
            </a:fld>
            <a:endParaRPr lang="en-IN"/>
          </a:p>
        </p:txBody>
      </p:sp>
    </p:spTree>
    <p:extLst>
      <p:ext uri="{BB962C8B-B14F-4D97-AF65-F5344CB8AC3E}">
        <p14:creationId xmlns:p14="http://schemas.microsoft.com/office/powerpoint/2010/main" val="33790309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u="none">
                <a:solidFill>
                  <a:schemeClr val="bg1"/>
                </a:solidFill>
                <a:latin typeface="Times New Roman" panose="02020603050405020304" pitchFamily="18" charset="0"/>
                <a:cs typeface="Times New Roman" panose="02020603050405020304" pitchFamily="18" charset="0"/>
              </a:rPr>
              <a:t>Shelf Drilling – Remand proceedings</a:t>
            </a:r>
          </a:p>
        </p:txBody>
      </p:sp>
      <p:sp>
        <p:nvSpPr>
          <p:cNvPr id="4" name="Slide Number Placeholder 3"/>
          <p:cNvSpPr>
            <a:spLocks noGrp="1"/>
          </p:cNvSpPr>
          <p:nvPr>
            <p:ph type="sldNum" sz="quarter" idx="5"/>
          </p:nvPr>
        </p:nvSpPr>
        <p:spPr/>
        <p:txBody>
          <a:bodyPr/>
          <a:lstStyle/>
          <a:p>
            <a:fld id="{E9C83160-A1B3-48E3-A7DA-05ECEDD7D783}" type="slidenum">
              <a:rPr lang="en-IN" smtClean="0"/>
              <a:t>30</a:t>
            </a:fld>
            <a:endParaRPr lang="en-IN"/>
          </a:p>
        </p:txBody>
      </p:sp>
    </p:spTree>
    <p:extLst>
      <p:ext uri="{BB962C8B-B14F-4D97-AF65-F5344CB8AC3E}">
        <p14:creationId xmlns:p14="http://schemas.microsoft.com/office/powerpoint/2010/main" val="340135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4</a:t>
            </a:fld>
            <a:endParaRPr lang="en-IN"/>
          </a:p>
        </p:txBody>
      </p:sp>
    </p:spTree>
    <p:extLst>
      <p:ext uri="{BB962C8B-B14F-4D97-AF65-F5344CB8AC3E}">
        <p14:creationId xmlns:p14="http://schemas.microsoft.com/office/powerpoint/2010/main" val="23984443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31</a:t>
            </a:fld>
            <a:endParaRPr lang="en-IN"/>
          </a:p>
        </p:txBody>
      </p:sp>
    </p:spTree>
    <p:extLst>
      <p:ext uri="{BB962C8B-B14F-4D97-AF65-F5344CB8AC3E}">
        <p14:creationId xmlns:p14="http://schemas.microsoft.com/office/powerpoint/2010/main" val="22812248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32</a:t>
            </a:fld>
            <a:endParaRPr lang="en-IN"/>
          </a:p>
        </p:txBody>
      </p:sp>
    </p:spTree>
    <p:extLst>
      <p:ext uri="{BB962C8B-B14F-4D97-AF65-F5344CB8AC3E}">
        <p14:creationId xmlns:p14="http://schemas.microsoft.com/office/powerpoint/2010/main" val="69865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33</a:t>
            </a:fld>
            <a:endParaRPr lang="en-IN"/>
          </a:p>
        </p:txBody>
      </p:sp>
    </p:spTree>
    <p:extLst>
      <p:ext uri="{BB962C8B-B14F-4D97-AF65-F5344CB8AC3E}">
        <p14:creationId xmlns:p14="http://schemas.microsoft.com/office/powerpoint/2010/main" val="36098283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34</a:t>
            </a:fld>
            <a:endParaRPr lang="en-IN"/>
          </a:p>
        </p:txBody>
      </p:sp>
    </p:spTree>
    <p:extLst>
      <p:ext uri="{BB962C8B-B14F-4D97-AF65-F5344CB8AC3E}">
        <p14:creationId xmlns:p14="http://schemas.microsoft.com/office/powerpoint/2010/main" val="5573996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35</a:t>
            </a:fld>
            <a:endParaRPr lang="en-IN"/>
          </a:p>
        </p:txBody>
      </p:sp>
    </p:spTree>
    <p:extLst>
      <p:ext uri="{BB962C8B-B14F-4D97-AF65-F5344CB8AC3E}">
        <p14:creationId xmlns:p14="http://schemas.microsoft.com/office/powerpoint/2010/main" val="38360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5</a:t>
            </a:fld>
            <a:endParaRPr lang="en-IN"/>
          </a:p>
        </p:txBody>
      </p:sp>
    </p:spTree>
    <p:extLst>
      <p:ext uri="{BB962C8B-B14F-4D97-AF65-F5344CB8AC3E}">
        <p14:creationId xmlns:p14="http://schemas.microsoft.com/office/powerpoint/2010/main" val="1777094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6</a:t>
            </a:fld>
            <a:endParaRPr lang="en-IN"/>
          </a:p>
        </p:txBody>
      </p:sp>
    </p:spTree>
    <p:extLst>
      <p:ext uri="{BB962C8B-B14F-4D97-AF65-F5344CB8AC3E}">
        <p14:creationId xmlns:p14="http://schemas.microsoft.com/office/powerpoint/2010/main" val="3959613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u="none">
                <a:solidFill>
                  <a:schemeClr val="bg1"/>
                </a:solidFill>
                <a:latin typeface="Times New Roman" panose="02020603050405020304" pitchFamily="18" charset="0"/>
                <a:cs typeface="Times New Roman" panose="02020603050405020304" pitchFamily="18" charset="0"/>
              </a:rPr>
              <a:t>143(1) – Deemed to be demand notice. All consequences will follow.</a:t>
            </a:r>
          </a:p>
        </p:txBody>
      </p:sp>
      <p:sp>
        <p:nvSpPr>
          <p:cNvPr id="4" name="Slide Number Placeholder 3"/>
          <p:cNvSpPr>
            <a:spLocks noGrp="1"/>
          </p:cNvSpPr>
          <p:nvPr>
            <p:ph type="sldNum" sz="quarter" idx="5"/>
          </p:nvPr>
        </p:nvSpPr>
        <p:spPr/>
        <p:txBody>
          <a:bodyPr/>
          <a:lstStyle/>
          <a:p>
            <a:fld id="{E9C83160-A1B3-48E3-A7DA-05ECEDD7D783}" type="slidenum">
              <a:rPr lang="en-IN" smtClean="0"/>
              <a:t>7</a:t>
            </a:fld>
            <a:endParaRPr lang="en-IN"/>
          </a:p>
        </p:txBody>
      </p:sp>
    </p:spTree>
    <p:extLst>
      <p:ext uri="{BB962C8B-B14F-4D97-AF65-F5344CB8AC3E}">
        <p14:creationId xmlns:p14="http://schemas.microsoft.com/office/powerpoint/2010/main" val="270636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lgn="just" defTabSz="889000">
              <a:spcBef>
                <a:spcPct val="0"/>
              </a:spcBef>
              <a:buFont typeface="+mj-lt"/>
              <a:buAutoNum type="arabicPeriod"/>
            </a:pPr>
            <a:endParaRPr lang="en-IN" sz="1200" kern="1200">
              <a:latin typeface="Arial" panose="020B0604020202020204" pitchFamily="34" charset="0"/>
              <a:cs typeface="Arial" panose="020B0604020202020204" pitchFamily="34" charset="0"/>
            </a:endParaRPr>
          </a:p>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8</a:t>
            </a:fld>
            <a:endParaRPr lang="en-IN"/>
          </a:p>
        </p:txBody>
      </p:sp>
    </p:spTree>
    <p:extLst>
      <p:ext uri="{BB962C8B-B14F-4D97-AF65-F5344CB8AC3E}">
        <p14:creationId xmlns:p14="http://schemas.microsoft.com/office/powerpoint/2010/main" val="4121992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u="none">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9C83160-A1B3-48E3-A7DA-05ECEDD7D783}" type="slidenum">
              <a:rPr lang="en-IN" smtClean="0"/>
              <a:t>9</a:t>
            </a:fld>
            <a:endParaRPr lang="en-IN"/>
          </a:p>
        </p:txBody>
      </p:sp>
    </p:spTree>
    <p:extLst>
      <p:ext uri="{BB962C8B-B14F-4D97-AF65-F5344CB8AC3E}">
        <p14:creationId xmlns:p14="http://schemas.microsoft.com/office/powerpoint/2010/main" val="3682957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u="none">
                <a:solidFill>
                  <a:schemeClr val="bg1"/>
                </a:solidFill>
                <a:latin typeface="Times New Roman" panose="02020603050405020304" pitchFamily="18" charset="0"/>
                <a:cs typeface="Times New Roman" panose="02020603050405020304" pitchFamily="18" charset="0"/>
              </a:rPr>
              <a:t>The said judgement is after Hotel Blue Moon</a:t>
            </a:r>
          </a:p>
        </p:txBody>
      </p:sp>
      <p:sp>
        <p:nvSpPr>
          <p:cNvPr id="4" name="Slide Number Placeholder 3"/>
          <p:cNvSpPr>
            <a:spLocks noGrp="1"/>
          </p:cNvSpPr>
          <p:nvPr>
            <p:ph type="sldNum" sz="quarter" idx="5"/>
          </p:nvPr>
        </p:nvSpPr>
        <p:spPr/>
        <p:txBody>
          <a:bodyPr/>
          <a:lstStyle/>
          <a:p>
            <a:fld id="{E9C83160-A1B3-48E3-A7DA-05ECEDD7D783}" type="slidenum">
              <a:rPr lang="en-IN" smtClean="0"/>
              <a:t>10</a:t>
            </a:fld>
            <a:endParaRPr lang="en-IN"/>
          </a:p>
        </p:txBody>
      </p:sp>
    </p:spTree>
    <p:extLst>
      <p:ext uri="{BB962C8B-B14F-4D97-AF65-F5344CB8AC3E}">
        <p14:creationId xmlns:p14="http://schemas.microsoft.com/office/powerpoint/2010/main" val="164191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446E1-E378-46D6-91D9-CB0A320ABD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230AB94-0660-4C81-8984-88C48A4F68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BDE0EB0-9C21-4167-B895-44B73A38C6DA}"/>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5" name="Footer Placeholder 4">
            <a:extLst>
              <a:ext uri="{FF2B5EF4-FFF2-40B4-BE49-F238E27FC236}">
                <a16:creationId xmlns:a16="http://schemas.microsoft.com/office/drawing/2014/main" id="{EE7531D4-9646-4AD5-9A0D-F1DBCAC71E8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E505232-FC11-44F1-A46C-FAF689562575}"/>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413734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BAE6-F9E0-4020-B632-3A8E98E261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94C4F78-AC2C-41AB-8C73-FA311CDC21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9BC5113-14C9-4E1B-92A0-F540E610B0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94E7A9-C3D6-4F56-94F8-531BF83399B3}"/>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6" name="Footer Placeholder 5">
            <a:extLst>
              <a:ext uri="{FF2B5EF4-FFF2-40B4-BE49-F238E27FC236}">
                <a16:creationId xmlns:a16="http://schemas.microsoft.com/office/drawing/2014/main" id="{4F936033-6482-43B7-879D-600B232DE7F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0C76CD0-A82A-4113-9AA9-C4413AD1E584}"/>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2095698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247A7-30B4-41B0-A041-ADA1650BD93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01450F2-D448-4782-9C2F-DBBF0287CD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8AF4539-FB49-4DC2-AA4A-78038B053FC1}"/>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5" name="Footer Placeholder 4">
            <a:extLst>
              <a:ext uri="{FF2B5EF4-FFF2-40B4-BE49-F238E27FC236}">
                <a16:creationId xmlns:a16="http://schemas.microsoft.com/office/drawing/2014/main" id="{BF626961-61E8-4C3C-9F90-2A955BA86A1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F17A35-2CF5-4F98-ABAF-2F15D71F0975}"/>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2972792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4207D4-E04B-4047-B598-4904132AB8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7358F2F-FDCF-4915-8D39-E0A823A23EC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4190CA-144D-48E0-A23B-DF8162152291}"/>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5" name="Footer Placeholder 4">
            <a:extLst>
              <a:ext uri="{FF2B5EF4-FFF2-40B4-BE49-F238E27FC236}">
                <a16:creationId xmlns:a16="http://schemas.microsoft.com/office/drawing/2014/main" id="{D348D5F3-7DEE-4E8F-9DAF-9DF53DBD6E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4B30CC-F654-4337-82C5-58BFB67F3CCC}"/>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1315298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3181B-2AA4-BA5E-7B36-3DE684A846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44501E-0E15-6388-B6CE-27875086D2BD}"/>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4" name="Footer Placeholder 3">
            <a:extLst>
              <a:ext uri="{FF2B5EF4-FFF2-40B4-BE49-F238E27FC236}">
                <a16:creationId xmlns:a16="http://schemas.microsoft.com/office/drawing/2014/main" id="{73BFA0E9-86AA-08EA-4A2C-372C516E3DA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30F6B04-2939-AB50-7C81-FAD77873A847}"/>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50644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C2ED-D3BD-4477-80F7-6CB47DCB990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D99C78C-C1E2-4262-B56F-FBD7F8B29D94}"/>
              </a:ext>
            </a:extLst>
          </p:cNvPr>
          <p:cNvSpPr>
            <a:spLocks noGrp="1"/>
          </p:cNvSpPr>
          <p:nvPr>
            <p:ph idx="1" hasCustomPrompt="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45695F8-B9E9-449C-A818-1E1E11B1F97F}"/>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5" name="Footer Placeholder 4">
            <a:extLst>
              <a:ext uri="{FF2B5EF4-FFF2-40B4-BE49-F238E27FC236}">
                <a16:creationId xmlns:a16="http://schemas.microsoft.com/office/drawing/2014/main" id="{1FB58689-EF7D-4A30-8BBC-AAD8B59548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24CC56-45B1-4F07-9E99-1D84825265FD}"/>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47322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0A95-92D7-43E4-8777-C78508CE47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4E63F12-9B97-4A47-8115-DB99D83EE3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5AD9F1C-C170-43AF-8C00-D43F36034DEB}"/>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5" name="Footer Placeholder 4">
            <a:extLst>
              <a:ext uri="{FF2B5EF4-FFF2-40B4-BE49-F238E27FC236}">
                <a16:creationId xmlns:a16="http://schemas.microsoft.com/office/drawing/2014/main" id="{8B107D77-26FA-40CC-9033-7870B99DD1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820EAE-5870-4763-A572-8695B1D096E9}"/>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2666782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569D6-6C2A-4673-9DEF-30426E5545F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5F46B13-D9C3-487E-84FE-2C52F17FD2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3765710-DFB3-408D-A912-3248361B2F22}"/>
              </a:ext>
            </a:extLst>
          </p:cNvPr>
          <p:cNvSpPr>
            <a:spLocks noGrp="1"/>
          </p:cNvSpPr>
          <p:nvPr>
            <p:ph sz="half" idx="2" hasCustomPrompt="1"/>
          </p:nvPr>
        </p:nvSpPr>
        <p:spPr>
          <a:xfrm>
            <a:off x="6172200" y="1825625"/>
            <a:ext cx="5181600" cy="435133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AE1FF07-E2CB-4B26-9865-A9F7D0A7067D}"/>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6" name="Footer Placeholder 5">
            <a:extLst>
              <a:ext uri="{FF2B5EF4-FFF2-40B4-BE49-F238E27FC236}">
                <a16:creationId xmlns:a16="http://schemas.microsoft.com/office/drawing/2014/main" id="{3851746B-F862-4B8C-817F-A32E3F8034B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ED0B1FE-8CCE-4B11-97BA-9D7DE29A9AC4}"/>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9468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E4E42-ACF3-42AB-9E41-F9AEDA5BD6A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C6D6ADE-5B4F-473E-82A1-98AA0A7068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DFCE52-1E77-4812-A7FD-ED833FE5A9E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8AF797D-4B53-47AF-9AB5-06CC00C1EE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85AE607-86E4-466E-BF7B-F268F35604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5B94883-283C-4CB0-8B5B-CFA86A37F20E}"/>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8" name="Footer Placeholder 7">
            <a:extLst>
              <a:ext uri="{FF2B5EF4-FFF2-40B4-BE49-F238E27FC236}">
                <a16:creationId xmlns:a16="http://schemas.microsoft.com/office/drawing/2014/main" id="{34B69499-D484-48D2-A252-6362054A04A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FB42FA9-5264-40A9-9B24-A50F386B691B}"/>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1783045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449C-D445-4951-BED1-517FF3C629A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F964D66-878C-4C9B-97C5-503BA470330E}"/>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4" name="Footer Placeholder 3">
            <a:extLst>
              <a:ext uri="{FF2B5EF4-FFF2-40B4-BE49-F238E27FC236}">
                <a16:creationId xmlns:a16="http://schemas.microsoft.com/office/drawing/2014/main" id="{887E0962-0C06-462A-A00E-70B08B3F61F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37AF0E9-C9C1-4AB3-9994-14D4AE0AA3C9}"/>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132072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pattFill prst="pct75">
          <a:fgClr>
            <a:schemeClr val="bg2"/>
          </a:fgClr>
          <a:bgClr>
            <a:schemeClr val="bg1"/>
          </a:bgClr>
        </a:patt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DE5AD1-99E7-4705-8EF8-D1075CD18145}"/>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3" name="Footer Placeholder 2">
            <a:extLst>
              <a:ext uri="{FF2B5EF4-FFF2-40B4-BE49-F238E27FC236}">
                <a16:creationId xmlns:a16="http://schemas.microsoft.com/office/drawing/2014/main" id="{15D2F84D-F6F0-4057-AF23-60AA92E99EF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43AE6BE-E7B7-4B65-A822-23971978C6B5}"/>
              </a:ext>
            </a:extLst>
          </p:cNvPr>
          <p:cNvSpPr>
            <a:spLocks noGrp="1"/>
          </p:cNvSpPr>
          <p:nvPr>
            <p:ph type="sldNum" sz="quarter" idx="12"/>
          </p:nvPr>
        </p:nvSpPr>
        <p:spPr/>
        <p:txBody>
          <a:bodyPr/>
          <a:lstStyle/>
          <a:p>
            <a:fld id="{3CE46214-8EDB-4210-92B3-48192AD6CE08}" type="slidenum">
              <a:rPr lang="en-IN" smtClean="0"/>
              <a:t>‹#›</a:t>
            </a:fld>
            <a:endParaRPr lang="en-IN"/>
          </a:p>
        </p:txBody>
      </p:sp>
      <p:sp>
        <p:nvSpPr>
          <p:cNvPr id="6" name="Content Placeholder 5">
            <a:extLst>
              <a:ext uri="{FF2B5EF4-FFF2-40B4-BE49-F238E27FC236}">
                <a16:creationId xmlns:a16="http://schemas.microsoft.com/office/drawing/2014/main" id="{B594328E-1EBA-098F-57EC-1AF17D926334}"/>
              </a:ext>
            </a:extLst>
          </p:cNvPr>
          <p:cNvSpPr>
            <a:spLocks noGrp="1"/>
          </p:cNvSpPr>
          <p:nvPr>
            <p:ph sz="quarter" idx="13"/>
          </p:nvPr>
        </p:nvSpPr>
        <p:spPr>
          <a:xfrm>
            <a:off x="1058863" y="836613"/>
            <a:ext cx="8032750" cy="155416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76528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5D9D2-8DA3-8D62-4A8B-4CBF19B8FD8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95E1F1F-80DC-33A9-6F88-A3C5F5DA716B}"/>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4" name="Footer Placeholder 3">
            <a:extLst>
              <a:ext uri="{FF2B5EF4-FFF2-40B4-BE49-F238E27FC236}">
                <a16:creationId xmlns:a16="http://schemas.microsoft.com/office/drawing/2014/main" id="{F8277B79-8AE2-6EC5-7415-7C814F30DF1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97CE4B5-1D2A-5E9D-1E0D-5B59D053DC39}"/>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222761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FF70-F476-4A86-8CE0-D39DDA9ECC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7FDDE0B-D105-4C09-9756-C4EF25851A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4E0D139-B28A-42B1-92F2-4F3FB36BC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0A4468-C2B0-41CD-BEB4-98C44EAAB3CF}"/>
              </a:ext>
            </a:extLst>
          </p:cNvPr>
          <p:cNvSpPr>
            <a:spLocks noGrp="1"/>
          </p:cNvSpPr>
          <p:nvPr>
            <p:ph type="dt" sz="half" idx="10"/>
          </p:nvPr>
        </p:nvSpPr>
        <p:spPr/>
        <p:txBody>
          <a:bodyPr/>
          <a:lstStyle/>
          <a:p>
            <a:fld id="{2905A641-29D9-42AE-B184-62E1D67CA0E2}" type="datetimeFigureOut">
              <a:rPr lang="en-IN" smtClean="0"/>
              <a:t>12-06-2024</a:t>
            </a:fld>
            <a:endParaRPr lang="en-IN"/>
          </a:p>
        </p:txBody>
      </p:sp>
      <p:sp>
        <p:nvSpPr>
          <p:cNvPr id="6" name="Footer Placeholder 5">
            <a:extLst>
              <a:ext uri="{FF2B5EF4-FFF2-40B4-BE49-F238E27FC236}">
                <a16:creationId xmlns:a16="http://schemas.microsoft.com/office/drawing/2014/main" id="{A2C26A40-3202-4FE6-9A46-6B6686135BC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22F1746-3FAD-40A9-ADA7-F20C9AE63A98}"/>
              </a:ext>
            </a:extLst>
          </p:cNvPr>
          <p:cNvSpPr>
            <a:spLocks noGrp="1"/>
          </p:cNvSpPr>
          <p:nvPr>
            <p:ph type="sldNum" sz="quarter" idx="12"/>
          </p:nvPr>
        </p:nvSpPr>
        <p:spPr/>
        <p:txBody>
          <a:bodyPr/>
          <a:lstStyle/>
          <a:p>
            <a:fld id="{3CE46214-8EDB-4210-92B3-48192AD6CE08}" type="slidenum">
              <a:rPr lang="en-IN" smtClean="0"/>
              <a:t>‹#›</a:t>
            </a:fld>
            <a:endParaRPr lang="en-IN"/>
          </a:p>
        </p:txBody>
      </p:sp>
    </p:spTree>
    <p:extLst>
      <p:ext uri="{BB962C8B-B14F-4D97-AF65-F5344CB8AC3E}">
        <p14:creationId xmlns:p14="http://schemas.microsoft.com/office/powerpoint/2010/main" val="11331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30FD96-E1A8-46C5-830D-4BC43BC1DF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6DB183E-FA8F-45B7-ABAF-5173B0237A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97E238-3F29-403B-B463-D73647D8F6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5A641-29D9-42AE-B184-62E1D67CA0E2}" type="datetimeFigureOut">
              <a:rPr lang="en-IN" smtClean="0"/>
              <a:t>12-06-2024</a:t>
            </a:fld>
            <a:endParaRPr lang="en-IN"/>
          </a:p>
        </p:txBody>
      </p:sp>
      <p:sp>
        <p:nvSpPr>
          <p:cNvPr id="5" name="Footer Placeholder 4">
            <a:extLst>
              <a:ext uri="{FF2B5EF4-FFF2-40B4-BE49-F238E27FC236}">
                <a16:creationId xmlns:a16="http://schemas.microsoft.com/office/drawing/2014/main" id="{A291A7F9-77B2-475B-A812-541F4D7195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9C51473-FAB7-4C29-A825-99210F596C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6214-8EDB-4210-92B3-48192AD6CE08}" type="slidenum">
              <a:rPr lang="en-IN" smtClean="0"/>
              <a:t>‹#›</a:t>
            </a:fld>
            <a:endParaRPr lang="en-IN"/>
          </a:p>
        </p:txBody>
      </p:sp>
    </p:spTree>
    <p:extLst>
      <p:ext uri="{BB962C8B-B14F-4D97-AF65-F5344CB8AC3E}">
        <p14:creationId xmlns:p14="http://schemas.microsoft.com/office/powerpoint/2010/main" val="321912486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21.xml"/><Relationship Id="rId3" Type="http://schemas.openxmlformats.org/officeDocument/2006/relationships/diagramData" Target="../diagrams/data20.xml"/><Relationship Id="rId7" Type="http://schemas.microsoft.com/office/2007/relationships/diagramDrawing" Target="../diagrams/drawing20.xml"/><Relationship Id="rId12" Type="http://schemas.microsoft.com/office/2007/relationships/diagramDrawing" Target="../diagrams/drawing2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0.xml"/><Relationship Id="rId11" Type="http://schemas.openxmlformats.org/officeDocument/2006/relationships/diagramColors" Target="../diagrams/colors21.xml"/><Relationship Id="rId5" Type="http://schemas.openxmlformats.org/officeDocument/2006/relationships/diagramQuickStyle" Target="../diagrams/quickStyle20.xml"/><Relationship Id="rId10" Type="http://schemas.openxmlformats.org/officeDocument/2006/relationships/diagramQuickStyle" Target="../diagrams/quickStyle21.xml"/><Relationship Id="rId4" Type="http://schemas.openxmlformats.org/officeDocument/2006/relationships/diagramLayout" Target="../diagrams/layout20.xml"/><Relationship Id="rId9" Type="http://schemas.openxmlformats.org/officeDocument/2006/relationships/diagramLayout" Target="../diagrams/layout21.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3.xml"/><Relationship Id="rId3" Type="http://schemas.openxmlformats.org/officeDocument/2006/relationships/diagramData" Target="../diagrams/data22.xml"/><Relationship Id="rId7" Type="http://schemas.microsoft.com/office/2007/relationships/diagramDrawing" Target="../diagrams/drawing22.xml"/><Relationship Id="rId12" Type="http://schemas.microsoft.com/office/2007/relationships/diagramDrawing" Target="../diagrams/drawing2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2.xml"/><Relationship Id="rId11" Type="http://schemas.openxmlformats.org/officeDocument/2006/relationships/diagramColors" Target="../diagrams/colors23.xml"/><Relationship Id="rId5" Type="http://schemas.openxmlformats.org/officeDocument/2006/relationships/diagramQuickStyle" Target="../diagrams/quickStyle22.xml"/><Relationship Id="rId10" Type="http://schemas.openxmlformats.org/officeDocument/2006/relationships/diagramQuickStyle" Target="../diagrams/quickStyle23.xml"/><Relationship Id="rId4" Type="http://schemas.openxmlformats.org/officeDocument/2006/relationships/diagramLayout" Target="../diagrams/layout22.xml"/><Relationship Id="rId9" Type="http://schemas.openxmlformats.org/officeDocument/2006/relationships/diagramLayout" Target="../diagrams/layout2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8.xml"/><Relationship Id="rId3" Type="http://schemas.openxmlformats.org/officeDocument/2006/relationships/diagramData" Target="../diagrams/data27.xml"/><Relationship Id="rId7" Type="http://schemas.microsoft.com/office/2007/relationships/diagramDrawing" Target="../diagrams/drawing27.xml"/><Relationship Id="rId12" Type="http://schemas.microsoft.com/office/2007/relationships/diagramDrawing" Target="../diagrams/drawing28.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7.xml"/><Relationship Id="rId11" Type="http://schemas.openxmlformats.org/officeDocument/2006/relationships/diagramColors" Target="../diagrams/colors28.xml"/><Relationship Id="rId5" Type="http://schemas.openxmlformats.org/officeDocument/2006/relationships/diagramQuickStyle" Target="../diagrams/quickStyle27.xml"/><Relationship Id="rId10" Type="http://schemas.openxmlformats.org/officeDocument/2006/relationships/diagramQuickStyle" Target="../diagrams/quickStyle28.xml"/><Relationship Id="rId4" Type="http://schemas.openxmlformats.org/officeDocument/2006/relationships/diagramLayout" Target="../diagrams/layout27.xml"/><Relationship Id="rId9" Type="http://schemas.openxmlformats.org/officeDocument/2006/relationships/diagramLayout" Target="../diagrams/layout2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32.xml"/><Relationship Id="rId3" Type="http://schemas.openxmlformats.org/officeDocument/2006/relationships/diagramData" Target="../diagrams/data31.xml"/><Relationship Id="rId7" Type="http://schemas.microsoft.com/office/2007/relationships/diagramDrawing" Target="../diagrams/drawing31.xml"/><Relationship Id="rId12" Type="http://schemas.microsoft.com/office/2007/relationships/diagramDrawing" Target="../diagrams/drawing3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31.xml"/><Relationship Id="rId11" Type="http://schemas.openxmlformats.org/officeDocument/2006/relationships/diagramColors" Target="../diagrams/colors32.xml"/><Relationship Id="rId5" Type="http://schemas.openxmlformats.org/officeDocument/2006/relationships/diagramQuickStyle" Target="../diagrams/quickStyle31.xml"/><Relationship Id="rId10" Type="http://schemas.openxmlformats.org/officeDocument/2006/relationships/diagramQuickStyle" Target="../diagrams/quickStyle32.xml"/><Relationship Id="rId4" Type="http://schemas.openxmlformats.org/officeDocument/2006/relationships/diagramLayout" Target="../diagrams/layout31.xml"/><Relationship Id="rId9" Type="http://schemas.openxmlformats.org/officeDocument/2006/relationships/diagramLayout" Target="../diagrams/layout32.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34.xml"/><Relationship Id="rId3" Type="http://schemas.openxmlformats.org/officeDocument/2006/relationships/diagramData" Target="../diagrams/data33.xml"/><Relationship Id="rId7" Type="http://schemas.microsoft.com/office/2007/relationships/diagramDrawing" Target="../diagrams/drawing33.xml"/><Relationship Id="rId12" Type="http://schemas.microsoft.com/office/2007/relationships/diagramDrawing" Target="../diagrams/drawing34.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33.xml"/><Relationship Id="rId11" Type="http://schemas.openxmlformats.org/officeDocument/2006/relationships/diagramColors" Target="../diagrams/colors34.xml"/><Relationship Id="rId5" Type="http://schemas.openxmlformats.org/officeDocument/2006/relationships/diagramQuickStyle" Target="../diagrams/quickStyle33.xml"/><Relationship Id="rId10" Type="http://schemas.openxmlformats.org/officeDocument/2006/relationships/diagramQuickStyle" Target="../diagrams/quickStyle34.xml"/><Relationship Id="rId4" Type="http://schemas.openxmlformats.org/officeDocument/2006/relationships/diagramLayout" Target="../diagrams/layout33.xml"/><Relationship Id="rId9" Type="http://schemas.openxmlformats.org/officeDocument/2006/relationships/diagramLayout" Target="../diagrams/layout3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26.xml.rels><?xml version="1.0" encoding="UTF-8" standalone="yes"?>
<Relationships xmlns="http://schemas.openxmlformats.org/package/2006/relationships"><Relationship Id="rId8" Type="http://schemas.openxmlformats.org/officeDocument/2006/relationships/diagramData" Target="../diagrams/data37.xml"/><Relationship Id="rId3" Type="http://schemas.openxmlformats.org/officeDocument/2006/relationships/diagramData" Target="../diagrams/data36.xml"/><Relationship Id="rId7" Type="http://schemas.microsoft.com/office/2007/relationships/diagramDrawing" Target="../diagrams/drawing36.xml"/><Relationship Id="rId12" Type="http://schemas.microsoft.com/office/2007/relationships/diagramDrawing" Target="../diagrams/drawing37.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36.xml"/><Relationship Id="rId11" Type="http://schemas.openxmlformats.org/officeDocument/2006/relationships/diagramColors" Target="../diagrams/colors37.xml"/><Relationship Id="rId5" Type="http://schemas.openxmlformats.org/officeDocument/2006/relationships/diagramQuickStyle" Target="../diagrams/quickStyle36.xml"/><Relationship Id="rId10" Type="http://schemas.openxmlformats.org/officeDocument/2006/relationships/diagramQuickStyle" Target="../diagrams/quickStyle37.xml"/><Relationship Id="rId4" Type="http://schemas.openxmlformats.org/officeDocument/2006/relationships/diagramLayout" Target="../diagrams/layout36.xml"/><Relationship Id="rId9" Type="http://schemas.openxmlformats.org/officeDocument/2006/relationships/diagramLayout" Target="../diagrams/layout37.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39.xml"/><Relationship Id="rId3" Type="http://schemas.openxmlformats.org/officeDocument/2006/relationships/diagramData" Target="../diagrams/data38.xml"/><Relationship Id="rId7" Type="http://schemas.microsoft.com/office/2007/relationships/diagramDrawing" Target="../diagrams/drawing38.xml"/><Relationship Id="rId12" Type="http://schemas.microsoft.com/office/2007/relationships/diagramDrawing" Target="../diagrams/drawing39.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38.xml"/><Relationship Id="rId11" Type="http://schemas.openxmlformats.org/officeDocument/2006/relationships/diagramColors" Target="../diagrams/colors39.xml"/><Relationship Id="rId5" Type="http://schemas.openxmlformats.org/officeDocument/2006/relationships/diagramQuickStyle" Target="../diagrams/quickStyle38.xml"/><Relationship Id="rId10" Type="http://schemas.openxmlformats.org/officeDocument/2006/relationships/diagramQuickStyle" Target="../diagrams/quickStyle39.xml"/><Relationship Id="rId4" Type="http://schemas.openxmlformats.org/officeDocument/2006/relationships/diagramLayout" Target="../diagrams/layout38.xml"/><Relationship Id="rId9" Type="http://schemas.openxmlformats.org/officeDocument/2006/relationships/diagramLayout" Target="../diagrams/layout39.xml"/></Relationships>
</file>

<file path=ppt/slides/_rels/slide28.xml.rels><?xml version="1.0" encoding="UTF-8" standalone="yes"?>
<Relationships xmlns="http://schemas.openxmlformats.org/package/2006/relationships"><Relationship Id="rId8" Type="http://schemas.openxmlformats.org/officeDocument/2006/relationships/diagramData" Target="../diagrams/data41.xml"/><Relationship Id="rId3" Type="http://schemas.openxmlformats.org/officeDocument/2006/relationships/diagramData" Target="../diagrams/data40.xml"/><Relationship Id="rId7" Type="http://schemas.microsoft.com/office/2007/relationships/diagramDrawing" Target="../diagrams/drawing40.xml"/><Relationship Id="rId12" Type="http://schemas.microsoft.com/office/2007/relationships/diagramDrawing" Target="../diagrams/drawing4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40.xml"/><Relationship Id="rId11" Type="http://schemas.openxmlformats.org/officeDocument/2006/relationships/diagramColors" Target="../diagrams/colors41.xml"/><Relationship Id="rId5" Type="http://schemas.openxmlformats.org/officeDocument/2006/relationships/diagramQuickStyle" Target="../diagrams/quickStyle40.xml"/><Relationship Id="rId10" Type="http://schemas.openxmlformats.org/officeDocument/2006/relationships/diagramQuickStyle" Target="../diagrams/quickStyle41.xml"/><Relationship Id="rId4" Type="http://schemas.openxmlformats.org/officeDocument/2006/relationships/diagramLayout" Target="../diagrams/layout40.xml"/><Relationship Id="rId9" Type="http://schemas.openxmlformats.org/officeDocument/2006/relationships/diagramLayout" Target="../diagrams/layout41.xml"/></Relationships>
</file>

<file path=ppt/slides/_rels/slide29.xml.rels><?xml version="1.0" encoding="UTF-8" standalone="yes"?>
<Relationships xmlns="http://schemas.openxmlformats.org/package/2006/relationships"><Relationship Id="rId8" Type="http://schemas.openxmlformats.org/officeDocument/2006/relationships/diagramData" Target="../diagrams/data43.xml"/><Relationship Id="rId3" Type="http://schemas.openxmlformats.org/officeDocument/2006/relationships/diagramData" Target="../diagrams/data42.xml"/><Relationship Id="rId7" Type="http://schemas.microsoft.com/office/2007/relationships/diagramDrawing" Target="../diagrams/drawing42.xml"/><Relationship Id="rId12" Type="http://schemas.microsoft.com/office/2007/relationships/diagramDrawing" Target="../diagrams/drawing4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42.xml"/><Relationship Id="rId11" Type="http://schemas.openxmlformats.org/officeDocument/2006/relationships/diagramColors" Target="../diagrams/colors43.xml"/><Relationship Id="rId5" Type="http://schemas.openxmlformats.org/officeDocument/2006/relationships/diagramQuickStyle" Target="../diagrams/quickStyle42.xml"/><Relationship Id="rId10" Type="http://schemas.openxmlformats.org/officeDocument/2006/relationships/diagramQuickStyle" Target="../diagrams/quickStyle43.xml"/><Relationship Id="rId4" Type="http://schemas.openxmlformats.org/officeDocument/2006/relationships/diagramLayout" Target="../diagrams/layout42.xml"/><Relationship Id="rId9" Type="http://schemas.openxmlformats.org/officeDocument/2006/relationships/diagramLayout" Target="../diagrams/layout4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4.xml"/><Relationship Id="rId7" Type="http://schemas.microsoft.com/office/2007/relationships/diagramDrawing" Target="../diagrams/drawing44.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44.xml"/><Relationship Id="rId5" Type="http://schemas.openxmlformats.org/officeDocument/2006/relationships/diagramQuickStyle" Target="../diagrams/quickStyle44.xml"/><Relationship Id="rId4" Type="http://schemas.openxmlformats.org/officeDocument/2006/relationships/diagramLayout" Target="../diagrams/layout44.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5.xml"/><Relationship Id="rId7" Type="http://schemas.microsoft.com/office/2007/relationships/diagramDrawing" Target="../diagrams/drawing45.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45.xml"/><Relationship Id="rId5" Type="http://schemas.openxmlformats.org/officeDocument/2006/relationships/diagramQuickStyle" Target="../diagrams/quickStyle45.xml"/><Relationship Id="rId4" Type="http://schemas.openxmlformats.org/officeDocument/2006/relationships/diagramLayout" Target="../diagrams/layout45.xml"/></Relationships>
</file>

<file path=ppt/slides/_rels/slide32.xml.rels><?xml version="1.0" encoding="UTF-8" standalone="yes"?>
<Relationships xmlns="http://schemas.openxmlformats.org/package/2006/relationships"><Relationship Id="rId8" Type="http://schemas.openxmlformats.org/officeDocument/2006/relationships/diagramData" Target="../diagrams/data47.xml"/><Relationship Id="rId3" Type="http://schemas.openxmlformats.org/officeDocument/2006/relationships/diagramData" Target="../diagrams/data46.xml"/><Relationship Id="rId7" Type="http://schemas.microsoft.com/office/2007/relationships/diagramDrawing" Target="../diagrams/drawing46.xml"/><Relationship Id="rId12" Type="http://schemas.microsoft.com/office/2007/relationships/diagramDrawing" Target="../diagrams/drawing47.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46.xml"/><Relationship Id="rId11" Type="http://schemas.openxmlformats.org/officeDocument/2006/relationships/diagramColors" Target="../diagrams/colors47.xml"/><Relationship Id="rId5" Type="http://schemas.openxmlformats.org/officeDocument/2006/relationships/diagramQuickStyle" Target="../diagrams/quickStyle46.xml"/><Relationship Id="rId10" Type="http://schemas.openxmlformats.org/officeDocument/2006/relationships/diagramQuickStyle" Target="../diagrams/quickStyle47.xml"/><Relationship Id="rId4" Type="http://schemas.openxmlformats.org/officeDocument/2006/relationships/diagramLayout" Target="../diagrams/layout46.xml"/><Relationship Id="rId9" Type="http://schemas.openxmlformats.org/officeDocument/2006/relationships/diagramLayout" Target="../diagrams/layout47.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48.xml"/><Relationship Id="rId7" Type="http://schemas.microsoft.com/office/2007/relationships/diagramDrawing" Target="../diagrams/drawing48.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48.xml"/><Relationship Id="rId5" Type="http://schemas.openxmlformats.org/officeDocument/2006/relationships/diagramQuickStyle" Target="../diagrams/quickStyle48.xml"/><Relationship Id="rId4" Type="http://schemas.openxmlformats.org/officeDocument/2006/relationships/diagramLayout" Target="../diagrams/layout4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mailto:Venkat.Ramanan@lakshmisri.com" TargetMode="External"/><Relationship Id="rId7" Type="http://schemas.openxmlformats.org/officeDocument/2006/relationships/image" Target="../media/image4.svg"/><Relationship Id="rId2" Type="http://schemas.openxmlformats.org/officeDocument/2006/relationships/hyperlink" Target="mailto:Bharathi.kprasad@lakshmisri.com" TargetMode="Externa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4.xml"/><Relationship Id="rId16" Type="http://schemas.openxmlformats.org/officeDocument/2006/relationships/diagramColors" Target="../diagrams/colors6.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112C8E-E3D1-3639-95D2-A698AF9C21AC}"/>
              </a:ext>
            </a:extLst>
          </p:cNvPr>
          <p:cNvSpPr>
            <a:spLocks noGrp="1"/>
          </p:cNvSpPr>
          <p:nvPr>
            <p:ph sz="quarter" idx="13"/>
          </p:nvPr>
        </p:nvSpPr>
        <p:spPr>
          <a:xfrm>
            <a:off x="2079625" y="2654576"/>
            <a:ext cx="8032750" cy="1554162"/>
          </a:xfrm>
        </p:spPr>
        <p:txBody>
          <a:bodyPr>
            <a:noAutofit/>
          </a:bodyPr>
          <a:lstStyle/>
          <a:p>
            <a:pPr marL="0" indent="0" algn="ctr">
              <a:buNone/>
            </a:pPr>
            <a:r>
              <a:rPr lang="en-US" sz="5000" b="1">
                <a:solidFill>
                  <a:srgbClr val="FFC000"/>
                </a:solidFill>
              </a:rPr>
              <a:t>Back to basics – Assessments</a:t>
            </a:r>
            <a:endParaRPr lang="en-IN" sz="5000" b="1">
              <a:solidFill>
                <a:srgbClr val="FFC000"/>
              </a:solidFill>
              <a:highlight>
                <a:srgbClr val="FFFF00"/>
              </a:highlight>
            </a:endParaRPr>
          </a:p>
        </p:txBody>
      </p:sp>
    </p:spTree>
    <p:extLst>
      <p:ext uri="{BB962C8B-B14F-4D97-AF65-F5344CB8AC3E}">
        <p14:creationId xmlns:p14="http://schemas.microsoft.com/office/powerpoint/2010/main" val="1820199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Scrutiny Assessment – 143(3) – Contd </a:t>
            </a:r>
            <a:endParaRPr lang="en-IN" sz="3200" b="1">
              <a:solidFill>
                <a:srgbClr val="FFC000"/>
              </a:solidFill>
            </a:endParaRPr>
          </a:p>
        </p:txBody>
      </p:sp>
      <p:graphicFrame>
        <p:nvGraphicFramePr>
          <p:cNvPr id="5" name="Content Placeholder 4">
            <a:extLst>
              <a:ext uri="{FF2B5EF4-FFF2-40B4-BE49-F238E27FC236}">
                <a16:creationId xmlns:a16="http://schemas.microsoft.com/office/drawing/2014/main" id="{9DA5F05F-B2CD-4287-AF81-D0C076D51AEF}"/>
              </a:ext>
            </a:extLst>
          </p:cNvPr>
          <p:cNvGraphicFramePr>
            <a:graphicFrameLocks noGrp="1"/>
          </p:cNvGraphicFramePr>
          <p:nvPr>
            <p:ph idx="4294967295"/>
            <p:extLst>
              <p:ext uri="{D42A27DB-BD31-4B8C-83A1-F6EECF244321}">
                <p14:modId xmlns:p14="http://schemas.microsoft.com/office/powerpoint/2010/main" val="14717163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885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Scrutiny Assessment – 143(3) – Contd </a:t>
            </a:r>
            <a:endParaRPr lang="en-IN" sz="3200" b="1">
              <a:solidFill>
                <a:srgbClr val="FFC000"/>
              </a:solidFill>
            </a:endParaRPr>
          </a:p>
        </p:txBody>
      </p:sp>
      <p:graphicFrame>
        <p:nvGraphicFramePr>
          <p:cNvPr id="5" name="Content Placeholder 4">
            <a:extLst>
              <a:ext uri="{FF2B5EF4-FFF2-40B4-BE49-F238E27FC236}">
                <a16:creationId xmlns:a16="http://schemas.microsoft.com/office/drawing/2014/main" id="{9DA5F05F-B2CD-4287-AF81-D0C076D51AEF}"/>
              </a:ext>
            </a:extLst>
          </p:cNvPr>
          <p:cNvGraphicFramePr>
            <a:graphicFrameLocks noGrp="1"/>
          </p:cNvGraphicFramePr>
          <p:nvPr>
            <p:ph idx="4294967295"/>
            <p:extLst>
              <p:ext uri="{D42A27DB-BD31-4B8C-83A1-F6EECF244321}">
                <p14:modId xmlns:p14="http://schemas.microsoft.com/office/powerpoint/2010/main" val="42820707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2980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Scrutiny Assessment – 143(3) – Contd </a:t>
            </a:r>
            <a:endParaRPr lang="en-IN" sz="3200" b="1">
              <a:solidFill>
                <a:srgbClr val="FFC000"/>
              </a:solidFill>
            </a:endParaRPr>
          </a:p>
        </p:txBody>
      </p:sp>
      <p:graphicFrame>
        <p:nvGraphicFramePr>
          <p:cNvPr id="5" name="Content Placeholder 4">
            <a:extLst>
              <a:ext uri="{FF2B5EF4-FFF2-40B4-BE49-F238E27FC236}">
                <a16:creationId xmlns:a16="http://schemas.microsoft.com/office/drawing/2014/main" id="{9DA5F05F-B2CD-4287-AF81-D0C076D51AEF}"/>
              </a:ext>
            </a:extLst>
          </p:cNvPr>
          <p:cNvGraphicFramePr>
            <a:graphicFrameLocks noGrp="1"/>
          </p:cNvGraphicFramePr>
          <p:nvPr>
            <p:ph idx="4294967295"/>
            <p:extLst>
              <p:ext uri="{D42A27DB-BD31-4B8C-83A1-F6EECF244321}">
                <p14:modId xmlns:p14="http://schemas.microsoft.com/office/powerpoint/2010/main" val="13540218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3261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Scrutiny Assessment – 143(3) – Contd </a:t>
            </a:r>
            <a:endParaRPr lang="en-IN" sz="3200" b="1">
              <a:solidFill>
                <a:srgbClr val="FFC000"/>
              </a:solidFill>
            </a:endParaRPr>
          </a:p>
        </p:txBody>
      </p:sp>
      <p:graphicFrame>
        <p:nvGraphicFramePr>
          <p:cNvPr id="3" name="Diagram 2">
            <a:extLst>
              <a:ext uri="{FF2B5EF4-FFF2-40B4-BE49-F238E27FC236}">
                <a16:creationId xmlns:a16="http://schemas.microsoft.com/office/drawing/2014/main" id="{55D0EAD9-0118-B317-0928-E8C67D0B697F}"/>
              </a:ext>
            </a:extLst>
          </p:cNvPr>
          <p:cNvGraphicFramePr/>
          <p:nvPr>
            <p:extLst>
              <p:ext uri="{D42A27DB-BD31-4B8C-83A1-F6EECF244321}">
                <p14:modId xmlns:p14="http://schemas.microsoft.com/office/powerpoint/2010/main" val="4156590119"/>
              </p:ext>
            </p:extLst>
          </p:nvPr>
        </p:nvGraphicFramePr>
        <p:xfrm>
          <a:off x="2032000" y="1690688"/>
          <a:ext cx="8916086" cy="4447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6353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511AACAA-D171-9939-B2CB-66BC9292F749}"/>
              </a:ext>
            </a:extLst>
          </p:cNvPr>
          <p:cNvGraphicFramePr/>
          <p:nvPr>
            <p:extLst>
              <p:ext uri="{D42A27DB-BD31-4B8C-83A1-F6EECF244321}">
                <p14:modId xmlns:p14="http://schemas.microsoft.com/office/powerpoint/2010/main" val="575904578"/>
              </p:ext>
            </p:extLst>
          </p:nvPr>
        </p:nvGraphicFramePr>
        <p:xfrm>
          <a:off x="300446" y="900282"/>
          <a:ext cx="11521440" cy="50047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449010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511AACAA-D171-9939-B2CB-66BC9292F749}"/>
              </a:ext>
            </a:extLst>
          </p:cNvPr>
          <p:cNvGraphicFramePr/>
          <p:nvPr>
            <p:extLst>
              <p:ext uri="{D42A27DB-BD31-4B8C-83A1-F6EECF244321}">
                <p14:modId xmlns:p14="http://schemas.microsoft.com/office/powerpoint/2010/main" val="3276884897"/>
              </p:ext>
            </p:extLst>
          </p:nvPr>
        </p:nvGraphicFramePr>
        <p:xfrm>
          <a:off x="300446" y="1724298"/>
          <a:ext cx="11521440" cy="37359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Rectangle 3">
            <a:extLst>
              <a:ext uri="{FF2B5EF4-FFF2-40B4-BE49-F238E27FC236}">
                <a16:creationId xmlns:a16="http://schemas.microsoft.com/office/drawing/2014/main" id="{AD1B94AE-C67B-AFB8-9314-303B247F8C14}"/>
              </a:ext>
            </a:extLst>
          </p:cNvPr>
          <p:cNvSpPr/>
          <p:nvPr/>
        </p:nvSpPr>
        <p:spPr>
          <a:xfrm>
            <a:off x="1632857" y="1502225"/>
            <a:ext cx="8686800" cy="90133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i="0" u="sng">
                <a:solidFill>
                  <a:schemeClr val="bg1"/>
                </a:solidFill>
                <a:latin typeface="Arial" panose="020B0604020202020204" pitchFamily="34" charset="0"/>
                <a:cs typeface="Arial" panose="020B0604020202020204" pitchFamily="34" charset="0"/>
              </a:rPr>
              <a:t>Information which suggests that the income chargeable to tax has escaped assessment – Scope</a:t>
            </a:r>
            <a:endParaRPr lang="en-US" sz="2000" b="1">
              <a:solidFill>
                <a:schemeClr val="bg1"/>
              </a:solidFill>
            </a:endParaRPr>
          </a:p>
        </p:txBody>
      </p:sp>
      <p:sp>
        <p:nvSpPr>
          <p:cNvPr id="5" name="Rectangle 4">
            <a:extLst>
              <a:ext uri="{FF2B5EF4-FFF2-40B4-BE49-F238E27FC236}">
                <a16:creationId xmlns:a16="http://schemas.microsoft.com/office/drawing/2014/main" id="{F2A98E82-F212-378C-1EDE-8F7AE819FCBD}"/>
              </a:ext>
            </a:extLst>
          </p:cNvPr>
          <p:cNvSpPr/>
          <p:nvPr/>
        </p:nvSpPr>
        <p:spPr>
          <a:xfrm>
            <a:off x="1667691" y="4990011"/>
            <a:ext cx="8686800" cy="156006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u="sng">
                <a:solidFill>
                  <a:schemeClr val="bg1"/>
                </a:solidFill>
                <a:latin typeface="Arial" panose="020B0604020202020204" pitchFamily="34" charset="0"/>
                <a:cs typeface="Arial" panose="020B0604020202020204" pitchFamily="34" charset="0"/>
              </a:rPr>
              <a:t>Deeming fiction</a:t>
            </a:r>
          </a:p>
          <a:p>
            <a:pPr algn="just"/>
            <a:r>
              <a:rPr lang="en-US" sz="2000">
                <a:solidFill>
                  <a:schemeClr val="bg1"/>
                </a:solidFill>
                <a:latin typeface="Arial" panose="020B0604020202020204" pitchFamily="34" charset="0"/>
                <a:cs typeface="Arial" panose="020B0604020202020204" pitchFamily="34" charset="0"/>
              </a:rPr>
              <a:t>1.Where search/survey is conducted, or books of accounts/documents/assets on or after April 1, 2021.</a:t>
            </a:r>
          </a:p>
          <a:p>
            <a:pPr algn="just"/>
            <a:r>
              <a:rPr lang="en-US" sz="2000">
                <a:solidFill>
                  <a:schemeClr val="bg1"/>
                </a:solidFill>
                <a:latin typeface="Arial" panose="020B0604020202020204" pitchFamily="34" charset="0"/>
                <a:cs typeface="Arial" panose="020B0604020202020204" pitchFamily="34" charset="0"/>
              </a:rPr>
              <a:t>2. AO is satisfied with prior approval of PCIT/CIT that assets/books of accounts/documents belong to assessee/any other person.</a:t>
            </a:r>
          </a:p>
        </p:txBody>
      </p:sp>
    </p:spTree>
    <p:extLst>
      <p:ext uri="{BB962C8B-B14F-4D97-AF65-F5344CB8AC3E}">
        <p14:creationId xmlns:p14="http://schemas.microsoft.com/office/powerpoint/2010/main" val="1092522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511AACAA-D171-9939-B2CB-66BC9292F749}"/>
              </a:ext>
            </a:extLst>
          </p:cNvPr>
          <p:cNvGraphicFramePr/>
          <p:nvPr>
            <p:extLst>
              <p:ext uri="{D42A27DB-BD31-4B8C-83A1-F6EECF244321}">
                <p14:modId xmlns:p14="http://schemas.microsoft.com/office/powerpoint/2010/main" val="384250973"/>
              </p:ext>
            </p:extLst>
          </p:nvPr>
        </p:nvGraphicFramePr>
        <p:xfrm>
          <a:off x="300446" y="1750424"/>
          <a:ext cx="11521440" cy="37359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Rectangle 6">
            <a:extLst>
              <a:ext uri="{FF2B5EF4-FFF2-40B4-BE49-F238E27FC236}">
                <a16:creationId xmlns:a16="http://schemas.microsoft.com/office/drawing/2014/main" id="{BB6D872F-4D46-01E1-687F-0D43884B0C4D}"/>
              </a:ext>
            </a:extLst>
          </p:cNvPr>
          <p:cNvSpPr/>
          <p:nvPr/>
        </p:nvSpPr>
        <p:spPr>
          <a:xfrm>
            <a:off x="2090057" y="5786846"/>
            <a:ext cx="8412480" cy="7060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latin typeface="Arial" panose="020B0604020202020204" pitchFamily="34" charset="0"/>
                <a:cs typeface="Arial" panose="020B0604020202020204" pitchFamily="34" charset="0"/>
              </a:rPr>
              <a:t>*For Notices issued from April 2023, the period of 3 years will be computed after the time exclusion provided in S. 149</a:t>
            </a:r>
          </a:p>
        </p:txBody>
      </p:sp>
    </p:spTree>
    <p:extLst>
      <p:ext uri="{BB962C8B-B14F-4D97-AF65-F5344CB8AC3E}">
        <p14:creationId xmlns:p14="http://schemas.microsoft.com/office/powerpoint/2010/main" val="3022650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a:t>
            </a:r>
            <a:endParaRPr lang="en-IN" sz="3200" b="1">
              <a:solidFill>
                <a:srgbClr val="FFC000"/>
              </a:solidFill>
            </a:endParaRPr>
          </a:p>
        </p:txBody>
      </p:sp>
      <p:graphicFrame>
        <p:nvGraphicFramePr>
          <p:cNvPr id="12" name="Content Placeholder 5">
            <a:extLst>
              <a:ext uri="{FF2B5EF4-FFF2-40B4-BE49-F238E27FC236}">
                <a16:creationId xmlns:a16="http://schemas.microsoft.com/office/drawing/2014/main" id="{E962709A-88BB-8C81-A6B7-6053EE73AA7E}"/>
              </a:ext>
            </a:extLst>
          </p:cNvPr>
          <p:cNvGraphicFramePr>
            <a:graphicFrameLocks/>
          </p:cNvGraphicFramePr>
          <p:nvPr>
            <p:extLst>
              <p:ext uri="{D42A27DB-BD31-4B8C-83A1-F6EECF244321}">
                <p14:modId xmlns:p14="http://schemas.microsoft.com/office/powerpoint/2010/main" val="1026941546"/>
              </p:ext>
            </p:extLst>
          </p:nvPr>
        </p:nvGraphicFramePr>
        <p:xfrm>
          <a:off x="838200" y="1720388"/>
          <a:ext cx="10515600" cy="484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4068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a:t>
            </a:r>
            <a:endParaRPr lang="en-IN" sz="3200" b="1">
              <a:solidFill>
                <a:srgbClr val="FFC000"/>
              </a:solidFill>
            </a:endParaRPr>
          </a:p>
        </p:txBody>
      </p:sp>
      <p:graphicFrame>
        <p:nvGraphicFramePr>
          <p:cNvPr id="12" name="Content Placeholder 5">
            <a:extLst>
              <a:ext uri="{FF2B5EF4-FFF2-40B4-BE49-F238E27FC236}">
                <a16:creationId xmlns:a16="http://schemas.microsoft.com/office/drawing/2014/main" id="{E962709A-88BB-8C81-A6B7-6053EE73AA7E}"/>
              </a:ext>
            </a:extLst>
          </p:cNvPr>
          <p:cNvGraphicFramePr>
            <a:graphicFrameLocks/>
          </p:cNvGraphicFramePr>
          <p:nvPr>
            <p:extLst>
              <p:ext uri="{D42A27DB-BD31-4B8C-83A1-F6EECF244321}">
                <p14:modId xmlns:p14="http://schemas.microsoft.com/office/powerpoint/2010/main" val="4100575816"/>
              </p:ext>
            </p:extLst>
          </p:nvPr>
        </p:nvGraphicFramePr>
        <p:xfrm>
          <a:off x="580103" y="1536033"/>
          <a:ext cx="10515600" cy="484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170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a:t>
            </a:r>
            <a:endParaRPr lang="en-IN" sz="3200" b="1">
              <a:solidFill>
                <a:srgbClr val="FFC000"/>
              </a:solidFill>
            </a:endParaRPr>
          </a:p>
        </p:txBody>
      </p:sp>
      <p:graphicFrame>
        <p:nvGraphicFramePr>
          <p:cNvPr id="12" name="Content Placeholder 5">
            <a:extLst>
              <a:ext uri="{FF2B5EF4-FFF2-40B4-BE49-F238E27FC236}">
                <a16:creationId xmlns:a16="http://schemas.microsoft.com/office/drawing/2014/main" id="{E962709A-88BB-8C81-A6B7-6053EE73AA7E}"/>
              </a:ext>
            </a:extLst>
          </p:cNvPr>
          <p:cNvGraphicFramePr>
            <a:graphicFrameLocks/>
          </p:cNvGraphicFramePr>
          <p:nvPr>
            <p:extLst>
              <p:ext uri="{D42A27DB-BD31-4B8C-83A1-F6EECF244321}">
                <p14:modId xmlns:p14="http://schemas.microsoft.com/office/powerpoint/2010/main" val="2106061907"/>
              </p:ext>
            </p:extLst>
          </p:nvPr>
        </p:nvGraphicFramePr>
        <p:xfrm>
          <a:off x="838200" y="1720388"/>
          <a:ext cx="10515600" cy="484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983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a:xfrm>
            <a:off x="838200" y="312873"/>
            <a:ext cx="10515600" cy="1325563"/>
          </a:xfrm>
        </p:spPr>
        <p:txBody>
          <a:bodyPr>
            <a:normAutofit/>
          </a:bodyPr>
          <a:lstStyle/>
          <a:p>
            <a:pPr algn="ctr"/>
            <a:r>
              <a:rPr lang="en-US" sz="3200" b="1">
                <a:solidFill>
                  <a:srgbClr val="FFC000"/>
                </a:solidFill>
              </a:rPr>
              <a:t>Defective Return – Section 139(9)</a:t>
            </a:r>
            <a:endParaRPr lang="en-IN" sz="3200" b="1">
              <a:solidFill>
                <a:srgbClr val="FFC000"/>
              </a:solidFill>
            </a:endParaRPr>
          </a:p>
        </p:txBody>
      </p:sp>
      <p:graphicFrame>
        <p:nvGraphicFramePr>
          <p:cNvPr id="4" name="Content Placeholder 3">
            <a:extLst>
              <a:ext uri="{FF2B5EF4-FFF2-40B4-BE49-F238E27FC236}">
                <a16:creationId xmlns:a16="http://schemas.microsoft.com/office/drawing/2014/main" id="{B3308269-EA2F-1866-5AF1-72A63A67F1A3}"/>
              </a:ext>
            </a:extLst>
          </p:cNvPr>
          <p:cNvGraphicFramePr>
            <a:graphicFrameLocks noGrp="1"/>
          </p:cNvGraphicFramePr>
          <p:nvPr>
            <p:ph idx="4294967295"/>
            <p:extLst>
              <p:ext uri="{D42A27DB-BD31-4B8C-83A1-F6EECF244321}">
                <p14:modId xmlns:p14="http://schemas.microsoft.com/office/powerpoint/2010/main" val="3932706054"/>
              </p:ext>
            </p:extLst>
          </p:nvPr>
        </p:nvGraphicFramePr>
        <p:xfrm>
          <a:off x="3053011" y="1240972"/>
          <a:ext cx="8886439" cy="5434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8638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a:xfrm>
            <a:off x="838200" y="575218"/>
            <a:ext cx="10515600" cy="905377"/>
          </a:xfrm>
        </p:spPr>
        <p:txBody>
          <a:bodyPr>
            <a:normAutofit/>
          </a:bodyPr>
          <a:lstStyle/>
          <a:p>
            <a:pPr algn="ctr"/>
            <a:r>
              <a:rPr lang="en-US" sz="3200" b="1">
                <a:solidFill>
                  <a:srgbClr val="FFC000"/>
                </a:solidFill>
              </a:rPr>
              <a:t>Reassessment – Contd </a:t>
            </a:r>
            <a:endParaRPr lang="en-IN" sz="3200" b="1">
              <a:solidFill>
                <a:srgbClr val="FFC000"/>
              </a:solidFill>
            </a:endParaRPr>
          </a:p>
        </p:txBody>
      </p:sp>
      <p:graphicFrame>
        <p:nvGraphicFramePr>
          <p:cNvPr id="4" name="Content Placeholder 3">
            <a:extLst>
              <a:ext uri="{FF2B5EF4-FFF2-40B4-BE49-F238E27FC236}">
                <a16:creationId xmlns:a16="http://schemas.microsoft.com/office/drawing/2014/main" id="{B3308269-EA2F-1866-5AF1-72A63A67F1A3}"/>
              </a:ext>
            </a:extLst>
          </p:cNvPr>
          <p:cNvGraphicFramePr>
            <a:graphicFrameLocks noGrp="1"/>
          </p:cNvGraphicFramePr>
          <p:nvPr>
            <p:ph idx="4294967295"/>
          </p:nvPr>
        </p:nvGraphicFramePr>
        <p:xfrm>
          <a:off x="378823" y="1389255"/>
          <a:ext cx="11560627" cy="5434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a:extLst>
              <a:ext uri="{FF2B5EF4-FFF2-40B4-BE49-F238E27FC236}">
                <a16:creationId xmlns:a16="http://schemas.microsoft.com/office/drawing/2014/main" id="{1D8F40BA-A302-932E-1D14-4B90BCED5804}"/>
              </a:ext>
            </a:extLst>
          </p:cNvPr>
          <p:cNvGraphicFramePr/>
          <p:nvPr>
            <p:extLst>
              <p:ext uri="{D42A27DB-BD31-4B8C-83A1-F6EECF244321}">
                <p14:modId xmlns:p14="http://schemas.microsoft.com/office/powerpoint/2010/main" val="826950339"/>
              </p:ext>
            </p:extLst>
          </p:nvPr>
        </p:nvGraphicFramePr>
        <p:xfrm>
          <a:off x="966651" y="1480595"/>
          <a:ext cx="10620103" cy="46577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99900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extLst>
              <p:ext uri="{D42A27DB-BD31-4B8C-83A1-F6EECF244321}">
                <p14:modId xmlns:p14="http://schemas.microsoft.com/office/powerpoint/2010/main" val="3245866643"/>
              </p:ext>
            </p:extLst>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155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extLst>
              <p:ext uri="{D42A27DB-BD31-4B8C-83A1-F6EECF244321}">
                <p14:modId xmlns:p14="http://schemas.microsoft.com/office/powerpoint/2010/main" val="2022480743"/>
              </p:ext>
            </p:extLst>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1281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 </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511AACAA-D171-9939-B2CB-66BC9292F749}"/>
              </a:ext>
            </a:extLst>
          </p:cNvPr>
          <p:cNvGraphicFramePr/>
          <p:nvPr>
            <p:extLst>
              <p:ext uri="{D42A27DB-BD31-4B8C-83A1-F6EECF244321}">
                <p14:modId xmlns:p14="http://schemas.microsoft.com/office/powerpoint/2010/main" val="4141124421"/>
              </p:ext>
            </p:extLst>
          </p:nvPr>
        </p:nvGraphicFramePr>
        <p:xfrm>
          <a:off x="838200" y="1664561"/>
          <a:ext cx="10515600" cy="429210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699854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 </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03E6AD8F-0CFC-1535-B1CC-1B444A0176CE}"/>
              </a:ext>
            </a:extLst>
          </p:cNvPr>
          <p:cNvGraphicFramePr/>
          <p:nvPr>
            <p:extLst>
              <p:ext uri="{D42A27DB-BD31-4B8C-83A1-F6EECF244321}">
                <p14:modId xmlns:p14="http://schemas.microsoft.com/office/powerpoint/2010/main" val="329470455"/>
              </p:ext>
            </p:extLst>
          </p:nvPr>
        </p:nvGraphicFramePr>
        <p:xfrm>
          <a:off x="653143" y="1470455"/>
          <a:ext cx="10907486" cy="40538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5" name="Group 4">
            <a:extLst>
              <a:ext uri="{FF2B5EF4-FFF2-40B4-BE49-F238E27FC236}">
                <a16:creationId xmlns:a16="http://schemas.microsoft.com/office/drawing/2014/main" id="{98769A24-E9C0-BC6B-E101-150344E16357}"/>
              </a:ext>
            </a:extLst>
          </p:cNvPr>
          <p:cNvGrpSpPr/>
          <p:nvPr/>
        </p:nvGrpSpPr>
        <p:grpSpPr>
          <a:xfrm>
            <a:off x="1656458" y="5664048"/>
            <a:ext cx="9544942" cy="965592"/>
            <a:chOff x="1890630" y="1301"/>
            <a:chExt cx="9009700" cy="598300"/>
          </a:xfrm>
          <a:scene3d>
            <a:camera prst="orthographicFront"/>
            <a:lightRig rig="flat" dir="t"/>
          </a:scene3d>
        </p:grpSpPr>
        <p:sp>
          <p:nvSpPr>
            <p:cNvPr id="7" name="Rectangle: Rounded Corners 6">
              <a:extLst>
                <a:ext uri="{FF2B5EF4-FFF2-40B4-BE49-F238E27FC236}">
                  <a16:creationId xmlns:a16="http://schemas.microsoft.com/office/drawing/2014/main" id="{FC278D7B-795E-68F4-F2CD-678443FA5D33}"/>
                </a:ext>
              </a:extLst>
            </p:cNvPr>
            <p:cNvSpPr/>
            <p:nvPr/>
          </p:nvSpPr>
          <p:spPr>
            <a:xfrm>
              <a:off x="1890630" y="1301"/>
              <a:ext cx="9009700" cy="598300"/>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US"/>
            </a:p>
          </p:txBody>
        </p:sp>
        <p:sp>
          <p:nvSpPr>
            <p:cNvPr id="8" name="Rectangle: Rounded Corners 4">
              <a:extLst>
                <a:ext uri="{FF2B5EF4-FFF2-40B4-BE49-F238E27FC236}">
                  <a16:creationId xmlns:a16="http://schemas.microsoft.com/office/drawing/2014/main" id="{29FBF570-7A24-5E30-0410-B851A0F2AEA4}"/>
                </a:ext>
              </a:extLst>
            </p:cNvPr>
            <p:cNvSpPr txBox="1"/>
            <p:nvPr/>
          </p:nvSpPr>
          <p:spPr>
            <a:xfrm>
              <a:off x="1908154" y="18825"/>
              <a:ext cx="8974652" cy="5632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marL="457200" lvl="0" indent="-457200" algn="ctr" defTabSz="889000">
                <a:spcBef>
                  <a:spcPct val="0"/>
                </a:spcBef>
                <a:buFont typeface="+mj-lt"/>
                <a:buAutoNum type="arabicPeriod"/>
              </a:pPr>
              <a:r>
                <a:rPr lang="en-IN" sz="2000" kern="1200">
                  <a:latin typeface="Arial" panose="020B0604020202020204" pitchFamily="34" charset="0"/>
                  <a:cs typeface="Arial" panose="020B0604020202020204" pitchFamily="34" charset="0"/>
                </a:rPr>
                <a:t>Reference to TPO – Time limit</a:t>
              </a:r>
              <a:r>
                <a:rPr lang="en-IN" sz="2000">
                  <a:latin typeface="Arial" panose="020B0604020202020204" pitchFamily="34" charset="0"/>
                  <a:cs typeface="Arial" panose="020B0604020202020204" pitchFamily="34" charset="0"/>
                </a:rPr>
                <a:t> stands extended by 12 months</a:t>
              </a:r>
            </a:p>
            <a:p>
              <a:pPr marL="457200" lvl="0" indent="-457200" algn="ctr" defTabSz="889000">
                <a:spcBef>
                  <a:spcPct val="0"/>
                </a:spcBef>
                <a:buFont typeface="+mj-lt"/>
                <a:buAutoNum type="arabicPeriod"/>
              </a:pPr>
              <a:r>
                <a:rPr lang="en-IN" sz="2000">
                  <a:latin typeface="Arial" panose="020B0604020202020204" pitchFamily="34" charset="0"/>
                  <a:cs typeface="Arial" panose="020B0604020202020204" pitchFamily="34" charset="0"/>
                </a:rPr>
                <a:t>If reassessment is pending as on the date of search, then additional period of 12 months would be available</a:t>
              </a:r>
            </a:p>
          </p:txBody>
        </p:sp>
      </p:grpSp>
    </p:spTree>
    <p:extLst>
      <p:ext uri="{BB962C8B-B14F-4D97-AF65-F5344CB8AC3E}">
        <p14:creationId xmlns:p14="http://schemas.microsoft.com/office/powerpoint/2010/main" val="2196388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 </a:t>
            </a:r>
            <a:endParaRPr lang="en-IN" sz="3200" b="1">
              <a:solidFill>
                <a:srgbClr val="FFC000"/>
              </a:solidFill>
            </a:endParaRPr>
          </a:p>
        </p:txBody>
      </p:sp>
      <p:graphicFrame>
        <p:nvGraphicFramePr>
          <p:cNvPr id="4" name="Diagram 3">
            <a:extLst>
              <a:ext uri="{FF2B5EF4-FFF2-40B4-BE49-F238E27FC236}">
                <a16:creationId xmlns:a16="http://schemas.microsoft.com/office/drawing/2014/main" id="{03E6AD8F-0CFC-1535-B1CC-1B444A0176CE}"/>
              </a:ext>
            </a:extLst>
          </p:cNvPr>
          <p:cNvGraphicFramePr/>
          <p:nvPr>
            <p:extLst>
              <p:ext uri="{D42A27DB-BD31-4B8C-83A1-F6EECF244321}">
                <p14:modId xmlns:p14="http://schemas.microsoft.com/office/powerpoint/2010/main" val="2438119920"/>
              </p:ext>
            </p:extLst>
          </p:nvPr>
        </p:nvGraphicFramePr>
        <p:xfrm>
          <a:off x="653143" y="1470455"/>
          <a:ext cx="10907486" cy="40538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A3D1735A-013A-1D5E-23DF-1A55F7DEDD3C}"/>
              </a:ext>
            </a:extLst>
          </p:cNvPr>
          <p:cNvSpPr/>
          <p:nvPr/>
        </p:nvSpPr>
        <p:spPr>
          <a:xfrm>
            <a:off x="1817914" y="4876800"/>
            <a:ext cx="9274629" cy="143691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IN" sz="2000">
                <a:solidFill>
                  <a:schemeClr val="bg1"/>
                </a:solidFill>
                <a:latin typeface="Arial" panose="020B0604020202020204" pitchFamily="34" charset="0"/>
                <a:cs typeface="Arial" panose="020B0604020202020204" pitchFamily="34" charset="0"/>
              </a:rPr>
              <a:t>Practical issues:</a:t>
            </a:r>
          </a:p>
          <a:p>
            <a:pPr marL="342900" indent="-342900">
              <a:buAutoNum type="alphaLcPeriod"/>
            </a:pPr>
            <a:r>
              <a:rPr lang="en-IN" sz="2000">
                <a:solidFill>
                  <a:schemeClr val="bg1"/>
                </a:solidFill>
                <a:latin typeface="Arial" panose="020B0604020202020204" pitchFamily="34" charset="0"/>
                <a:cs typeface="Arial" panose="020B0604020202020204" pitchFamily="34" charset="0"/>
              </a:rPr>
              <a:t>No real time alert</a:t>
            </a:r>
          </a:p>
          <a:p>
            <a:pPr marL="342900" indent="-342900">
              <a:buAutoNum type="alphaLcPeriod"/>
            </a:pPr>
            <a:r>
              <a:rPr lang="en-IN" sz="2000">
                <a:solidFill>
                  <a:schemeClr val="bg1"/>
                </a:solidFill>
                <a:latin typeface="Arial" panose="020B0604020202020204" pitchFamily="34" charset="0"/>
                <a:cs typeface="Arial" panose="020B0604020202020204" pitchFamily="34" charset="0"/>
              </a:rPr>
              <a:t>Notice/order not sent to all email IDs</a:t>
            </a:r>
          </a:p>
          <a:p>
            <a:pPr marL="342900" indent="-342900" algn="ctr">
              <a:buAutoNum type="alphaLcPeriod"/>
            </a:pPr>
            <a:endParaRPr lang="en-IN" sz="20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6164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Reassessment – Contd</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EA9B2D7A-6CA4-2ECA-EA85-10D533535D26}"/>
              </a:ext>
            </a:extLst>
          </p:cNvPr>
          <p:cNvGraphicFramePr/>
          <p:nvPr>
            <p:extLst>
              <p:ext uri="{D42A27DB-BD31-4B8C-83A1-F6EECF244321}">
                <p14:modId xmlns:p14="http://schemas.microsoft.com/office/powerpoint/2010/main" val="1903132528"/>
              </p:ext>
            </p:extLst>
          </p:nvPr>
        </p:nvGraphicFramePr>
        <p:xfrm>
          <a:off x="2032000" y="1690688"/>
          <a:ext cx="8916086" cy="444764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735923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Reference to TPO   </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2D35D951-DDBF-9CC1-88AF-5ED367315929}"/>
              </a:ext>
            </a:extLst>
          </p:cNvPr>
          <p:cNvGraphicFramePr/>
          <p:nvPr>
            <p:extLst>
              <p:ext uri="{D42A27DB-BD31-4B8C-83A1-F6EECF244321}">
                <p14:modId xmlns:p14="http://schemas.microsoft.com/office/powerpoint/2010/main" val="69210400"/>
              </p:ext>
            </p:extLst>
          </p:nvPr>
        </p:nvGraphicFramePr>
        <p:xfrm>
          <a:off x="705394" y="1802674"/>
          <a:ext cx="10515600" cy="433565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48191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DRP Proceedings</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2D35D951-DDBF-9CC1-88AF-5ED367315929}"/>
              </a:ext>
            </a:extLst>
          </p:cNvPr>
          <p:cNvGraphicFramePr/>
          <p:nvPr>
            <p:extLst>
              <p:ext uri="{D42A27DB-BD31-4B8C-83A1-F6EECF244321}">
                <p14:modId xmlns:p14="http://schemas.microsoft.com/office/powerpoint/2010/main" val="2894155573"/>
              </p:ext>
            </p:extLst>
          </p:nvPr>
        </p:nvGraphicFramePr>
        <p:xfrm>
          <a:off x="182880" y="1397727"/>
          <a:ext cx="11612880" cy="52064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02891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DRP Proceedings – Contd</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2D35D951-DDBF-9CC1-88AF-5ED367315929}"/>
              </a:ext>
            </a:extLst>
          </p:cNvPr>
          <p:cNvGraphicFramePr/>
          <p:nvPr>
            <p:extLst>
              <p:ext uri="{D42A27DB-BD31-4B8C-83A1-F6EECF244321}">
                <p14:modId xmlns:p14="http://schemas.microsoft.com/office/powerpoint/2010/main" val="3729274941"/>
              </p:ext>
            </p:extLst>
          </p:nvPr>
        </p:nvGraphicFramePr>
        <p:xfrm>
          <a:off x="182880" y="1658985"/>
          <a:ext cx="11612880" cy="52064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43648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a:xfrm>
            <a:off x="838200" y="234495"/>
            <a:ext cx="10515600" cy="1325563"/>
          </a:xfrm>
        </p:spPr>
        <p:txBody>
          <a:bodyPr>
            <a:normAutofit/>
          </a:bodyPr>
          <a:lstStyle/>
          <a:p>
            <a:pPr algn="ctr"/>
            <a:r>
              <a:rPr lang="en-US" sz="3200" b="1">
                <a:solidFill>
                  <a:srgbClr val="FFC000"/>
                </a:solidFill>
              </a:rPr>
              <a:t>Defective Return – Section 139(9) – Contd</a:t>
            </a:r>
            <a:endParaRPr lang="en-IN" sz="3200" b="1">
              <a:solidFill>
                <a:srgbClr val="FFC000"/>
              </a:solidFill>
            </a:endParaRPr>
          </a:p>
        </p:txBody>
      </p:sp>
      <p:graphicFrame>
        <p:nvGraphicFramePr>
          <p:cNvPr id="4" name="Content Placeholder 3">
            <a:extLst>
              <a:ext uri="{FF2B5EF4-FFF2-40B4-BE49-F238E27FC236}">
                <a16:creationId xmlns:a16="http://schemas.microsoft.com/office/drawing/2014/main" id="{B3308269-EA2F-1866-5AF1-72A63A67F1A3}"/>
              </a:ext>
            </a:extLst>
          </p:cNvPr>
          <p:cNvGraphicFramePr>
            <a:graphicFrameLocks noGrp="1"/>
          </p:cNvGraphicFramePr>
          <p:nvPr>
            <p:ph idx="4294967295"/>
            <p:extLst>
              <p:ext uri="{D42A27DB-BD31-4B8C-83A1-F6EECF244321}">
                <p14:modId xmlns:p14="http://schemas.microsoft.com/office/powerpoint/2010/main" val="2076743249"/>
              </p:ext>
            </p:extLst>
          </p:nvPr>
        </p:nvGraphicFramePr>
        <p:xfrm>
          <a:off x="378823" y="1293224"/>
          <a:ext cx="11560627" cy="5434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2491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DRP Proceedings – Contd</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extLst>
              <p:ext uri="{D42A27DB-BD31-4B8C-83A1-F6EECF244321}">
                <p14:modId xmlns:p14="http://schemas.microsoft.com/office/powerpoint/2010/main" val="2396743084"/>
              </p:ext>
            </p:extLst>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7504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Revisionary Proceedings</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extLst>
              <p:ext uri="{D42A27DB-BD31-4B8C-83A1-F6EECF244321}">
                <p14:modId xmlns:p14="http://schemas.microsoft.com/office/powerpoint/2010/main" val="1188819202"/>
              </p:ext>
            </p:extLst>
          </p:nvPr>
        </p:nvGraphicFramePr>
        <p:xfrm>
          <a:off x="838199" y="14620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1725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Revisionary Proceedings – Contd</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extLst>
              <p:ext uri="{D42A27DB-BD31-4B8C-83A1-F6EECF244321}">
                <p14:modId xmlns:p14="http://schemas.microsoft.com/office/powerpoint/2010/main" val="3727398136"/>
              </p:ext>
            </p:extLst>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Content Placeholder 4">
            <a:extLst>
              <a:ext uri="{FF2B5EF4-FFF2-40B4-BE49-F238E27FC236}">
                <a16:creationId xmlns:a16="http://schemas.microsoft.com/office/drawing/2014/main" id="{09AB38CD-B620-0A6F-868F-94F0B95034E2}"/>
              </a:ext>
            </a:extLst>
          </p:cNvPr>
          <p:cNvGraphicFramePr>
            <a:graphicFrameLocks noGrp="1"/>
          </p:cNvGraphicFramePr>
          <p:nvPr>
            <p:ph idx="1"/>
            <p:extLst>
              <p:ext uri="{D42A27DB-BD31-4B8C-83A1-F6EECF244321}">
                <p14:modId xmlns:p14="http://schemas.microsoft.com/office/powerpoint/2010/main" val="3539113015"/>
              </p:ext>
            </p:extLst>
          </p:nvPr>
        </p:nvGraphicFramePr>
        <p:xfrm>
          <a:off x="209008" y="1508936"/>
          <a:ext cx="11599816" cy="50951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79490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Other timelines</a:t>
            </a:r>
            <a:endParaRPr lang="en-IN" sz="3200" b="1">
              <a:solidFill>
                <a:srgbClr val="FFC000"/>
              </a:solidFill>
            </a:endParaRPr>
          </a:p>
        </p:txBody>
      </p:sp>
      <p:graphicFrame>
        <p:nvGraphicFramePr>
          <p:cNvPr id="6" name="Content Placeholder 5">
            <a:extLst>
              <a:ext uri="{FF2B5EF4-FFF2-40B4-BE49-F238E27FC236}">
                <a16:creationId xmlns:a16="http://schemas.microsoft.com/office/drawing/2014/main" id="{D5408464-797B-3DC0-2A17-D394DA9F66C4}"/>
              </a:ext>
            </a:extLst>
          </p:cNvPr>
          <p:cNvGraphicFramePr>
            <a:graphicFrameLocks noGrp="1"/>
          </p:cNvGraphicFramePr>
          <p:nvPr>
            <p:ph idx="4294967295"/>
          </p:nvPr>
        </p:nvGraphicFramePr>
        <p:xfrm>
          <a:off x="838199" y="1690688"/>
          <a:ext cx="10826931" cy="4670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a:extLst>
              <a:ext uri="{FF2B5EF4-FFF2-40B4-BE49-F238E27FC236}">
                <a16:creationId xmlns:a16="http://schemas.microsoft.com/office/drawing/2014/main" id="{DFA3ADBB-590E-A5D4-5B6B-3BF80EF09611}"/>
              </a:ext>
            </a:extLst>
          </p:cNvPr>
          <p:cNvGraphicFramePr>
            <a:graphicFrameLocks noGrp="1"/>
          </p:cNvGraphicFramePr>
          <p:nvPr>
            <p:ph idx="1"/>
            <p:extLst>
              <p:ext uri="{D42A27DB-BD31-4B8C-83A1-F6EECF244321}">
                <p14:modId xmlns:p14="http://schemas.microsoft.com/office/powerpoint/2010/main" val="3143725052"/>
              </p:ext>
            </p:extLst>
          </p:nvPr>
        </p:nvGraphicFramePr>
        <p:xfrm>
          <a:off x="674369" y="1414145"/>
          <a:ext cx="10826933" cy="4679979"/>
        </p:xfrm>
        <a:graphic>
          <a:graphicData uri="http://schemas.openxmlformats.org/drawingml/2006/table">
            <a:tbl>
              <a:tblPr firstRow="1" bandRow="1">
                <a:tableStyleId>{6E25E649-3F16-4E02-A733-19D2CDBF48F0}</a:tableStyleId>
              </a:tblPr>
              <a:tblGrid>
                <a:gridCol w="811531">
                  <a:extLst>
                    <a:ext uri="{9D8B030D-6E8A-4147-A177-3AD203B41FA5}">
                      <a16:colId xmlns:a16="http://schemas.microsoft.com/office/drawing/2014/main" val="2395244052"/>
                    </a:ext>
                  </a:extLst>
                </a:gridCol>
                <a:gridCol w="3874770">
                  <a:extLst>
                    <a:ext uri="{9D8B030D-6E8A-4147-A177-3AD203B41FA5}">
                      <a16:colId xmlns:a16="http://schemas.microsoft.com/office/drawing/2014/main" val="764969889"/>
                    </a:ext>
                  </a:extLst>
                </a:gridCol>
                <a:gridCol w="6140632">
                  <a:extLst>
                    <a:ext uri="{9D8B030D-6E8A-4147-A177-3AD203B41FA5}">
                      <a16:colId xmlns:a16="http://schemas.microsoft.com/office/drawing/2014/main" val="2265097735"/>
                    </a:ext>
                  </a:extLst>
                </a:gridCol>
              </a:tblGrid>
              <a:tr h="358054">
                <a:tc>
                  <a:txBody>
                    <a:bodyPr/>
                    <a:lstStyle/>
                    <a:p>
                      <a:pPr algn="just"/>
                      <a:r>
                        <a:rPr lang="en-US" sz="1900">
                          <a:latin typeface="Arial" panose="020B0604020202020204" pitchFamily="34" charset="0"/>
                          <a:cs typeface="Arial" panose="020B0604020202020204" pitchFamily="34" charset="0"/>
                        </a:rPr>
                        <a:t>S. No</a:t>
                      </a:r>
                    </a:p>
                  </a:txBody>
                  <a:tcPr/>
                </a:tc>
                <a:tc>
                  <a:txBody>
                    <a:bodyPr/>
                    <a:lstStyle/>
                    <a:p>
                      <a:pPr algn="just"/>
                      <a:r>
                        <a:rPr lang="en-US" sz="1900">
                          <a:latin typeface="Arial" panose="020B0604020202020204" pitchFamily="34" charset="0"/>
                          <a:cs typeface="Arial" panose="020B0604020202020204" pitchFamily="34" charset="0"/>
                        </a:rPr>
                        <a:t>Scenario</a:t>
                      </a:r>
                    </a:p>
                  </a:txBody>
                  <a:tcPr/>
                </a:tc>
                <a:tc>
                  <a:txBody>
                    <a:bodyPr/>
                    <a:lstStyle/>
                    <a:p>
                      <a:pPr algn="just"/>
                      <a:r>
                        <a:rPr lang="en-US" sz="1900">
                          <a:latin typeface="Arial" panose="020B0604020202020204" pitchFamily="34" charset="0"/>
                          <a:cs typeface="Arial" panose="020B0604020202020204" pitchFamily="34" charset="0"/>
                        </a:rPr>
                        <a:t>Time limit</a:t>
                      </a:r>
                    </a:p>
                  </a:txBody>
                  <a:tcPr/>
                </a:tc>
                <a:extLst>
                  <a:ext uri="{0D108BD9-81ED-4DB2-BD59-A6C34878D82A}">
                    <a16:rowId xmlns:a16="http://schemas.microsoft.com/office/drawing/2014/main" val="408918954"/>
                  </a:ext>
                </a:extLst>
              </a:tr>
              <a:tr h="1990782">
                <a:tc>
                  <a:txBody>
                    <a:bodyPr/>
                    <a:lstStyle/>
                    <a:p>
                      <a:pPr algn="just">
                        <a:tabLst>
                          <a:tab pos="685800" algn="l"/>
                        </a:tabLst>
                      </a:pPr>
                      <a:r>
                        <a:rPr lang="en-US" sz="1900">
                          <a:latin typeface="Arial" panose="020B0604020202020204" pitchFamily="34" charset="0"/>
                          <a:cs typeface="Arial" panose="020B0604020202020204" pitchFamily="34" charset="0"/>
                        </a:rPr>
                        <a:t>1</a:t>
                      </a:r>
                    </a:p>
                  </a:txBody>
                  <a:tcPr/>
                </a:tc>
                <a:tc>
                  <a:txBody>
                    <a:bodyPr/>
                    <a:lstStyle/>
                    <a:p>
                      <a:pPr algn="just"/>
                      <a:r>
                        <a:rPr lang="en-US" sz="1900">
                          <a:latin typeface="Arial" panose="020B0604020202020204" pitchFamily="34" charset="0"/>
                          <a:cs typeface="Arial" panose="020B0604020202020204" pitchFamily="34" charset="0"/>
                        </a:rPr>
                        <a:t>Fresh order of assessment/TPO Order passed pursuant to directions received from CIT(A)/ITAT/PCIT/CIT upon cancellation of the existing assessment.</a:t>
                      </a:r>
                    </a:p>
                  </a:txBody>
                  <a:tcPr/>
                </a:tc>
                <a:tc>
                  <a:txBody>
                    <a:bodyPr/>
                    <a:lstStyle/>
                    <a:p>
                      <a:pPr marL="342900" indent="-342900" algn="just">
                        <a:buFont typeface="Arial" panose="020B0604020202020204" pitchFamily="34" charset="0"/>
                        <a:buChar char="•"/>
                      </a:pPr>
                      <a:r>
                        <a:rPr lang="en-US" sz="1900">
                          <a:latin typeface="Arial" panose="020B0604020202020204" pitchFamily="34" charset="0"/>
                          <a:cs typeface="Arial" panose="020B0604020202020204" pitchFamily="34" charset="0"/>
                        </a:rPr>
                        <a:t>9 months from the end of the financial year in which order from CIT(A)/ITAT is received, or the revisionary order passed by CIT/PCIT</a:t>
                      </a:r>
                    </a:p>
                    <a:p>
                      <a:pPr marL="342900" indent="-342900" algn="just">
                        <a:buFont typeface="Arial" panose="020B0604020202020204" pitchFamily="34" charset="0"/>
                        <a:buChar char="•"/>
                      </a:pPr>
                      <a:r>
                        <a:rPr lang="en-US" sz="1900">
                          <a:latin typeface="Arial" panose="020B0604020202020204" pitchFamily="34" charset="0"/>
                          <a:cs typeface="Arial" panose="020B0604020202020204" pitchFamily="34" charset="0"/>
                        </a:rPr>
                        <a:t>12 months if the order is received/passed after April 1, 2019.</a:t>
                      </a:r>
                    </a:p>
                    <a:p>
                      <a:pPr marL="342900" indent="-342900" algn="just">
                        <a:buFont typeface="Arial" panose="020B0604020202020204" pitchFamily="34" charset="0"/>
                        <a:buChar char="•"/>
                      </a:pPr>
                      <a:r>
                        <a:rPr lang="en-US" sz="1900">
                          <a:latin typeface="Arial" panose="020B0604020202020204" pitchFamily="34" charset="0"/>
                          <a:cs typeface="Arial" panose="020B0604020202020204" pitchFamily="34" charset="0"/>
                        </a:rPr>
                        <a:t>If reference is made to TPO, additional 12 months would be available.</a:t>
                      </a:r>
                    </a:p>
                  </a:txBody>
                  <a:tcPr/>
                </a:tc>
                <a:extLst>
                  <a:ext uri="{0D108BD9-81ED-4DB2-BD59-A6C34878D82A}">
                    <a16:rowId xmlns:a16="http://schemas.microsoft.com/office/drawing/2014/main" val="2900193416"/>
                  </a:ext>
                </a:extLst>
              </a:tr>
              <a:tr h="2180619">
                <a:tc>
                  <a:txBody>
                    <a:bodyPr/>
                    <a:lstStyle/>
                    <a:p>
                      <a:pPr algn="just"/>
                      <a:r>
                        <a:rPr lang="en-US" sz="1900">
                          <a:latin typeface="Arial" panose="020B0604020202020204" pitchFamily="34" charset="0"/>
                          <a:cs typeface="Arial" panose="020B0604020202020204" pitchFamily="34" charset="0"/>
                        </a:rPr>
                        <a:t>2</a:t>
                      </a:r>
                    </a:p>
                  </a:txBody>
                  <a:tcPr/>
                </a:tc>
                <a:tc>
                  <a:txBody>
                    <a:bodyPr/>
                    <a:lstStyle/>
                    <a:p>
                      <a:pPr algn="just"/>
                      <a:r>
                        <a:rPr lang="en-US" sz="1900">
                          <a:latin typeface="Arial" panose="020B0604020202020204" pitchFamily="34" charset="0"/>
                          <a:cs typeface="Arial" panose="020B0604020202020204" pitchFamily="34" charset="0"/>
                        </a:rPr>
                        <a:t>Giving effect to Order pursuant to the order passed by CIT(A)/ITAT/PCIT/CIT</a:t>
                      </a:r>
                    </a:p>
                  </a:txBody>
                  <a:tcPr/>
                </a:tc>
                <a:tc>
                  <a:txBody>
                    <a:bodyPr/>
                    <a:lstStyle/>
                    <a:p>
                      <a:pPr marL="342900" indent="-342900" algn="just">
                        <a:buFont typeface="Arial" panose="020B0604020202020204" pitchFamily="34" charset="0"/>
                        <a:buChar char="•"/>
                      </a:pPr>
                      <a:r>
                        <a:rPr lang="en-US" sz="1900">
                          <a:latin typeface="Arial" panose="020B0604020202020204" pitchFamily="34" charset="0"/>
                          <a:cs typeface="Arial" panose="020B0604020202020204" pitchFamily="34" charset="0"/>
                        </a:rPr>
                        <a:t>3 months from the end of the month in which order from CIT(A)/ITAT is received, or the revisionary order passed by CIT/PCIT. This can be extended to 6 months subject to request from AO.</a:t>
                      </a:r>
                    </a:p>
                    <a:p>
                      <a:pPr marL="342900" indent="-342900" algn="just">
                        <a:buFont typeface="Arial" panose="020B0604020202020204" pitchFamily="34" charset="0"/>
                        <a:buChar char="•"/>
                      </a:pPr>
                      <a:r>
                        <a:rPr lang="en-US" sz="1900">
                          <a:latin typeface="Arial" panose="020B0604020202020204" pitchFamily="34" charset="0"/>
                          <a:cs typeface="Arial" panose="020B0604020202020204" pitchFamily="34" charset="0"/>
                        </a:rPr>
                        <a:t>If the OGE can be passed only after further inquiry, then the time limits mentioned in S. No 1 will apply.</a:t>
                      </a:r>
                    </a:p>
                    <a:p>
                      <a:pPr marL="342900" indent="-342900" algn="just">
                        <a:buFont typeface="Arial" panose="020B0604020202020204" pitchFamily="34" charset="0"/>
                        <a:buChar char="•"/>
                      </a:pPr>
                      <a:endParaRPr lang="en-US" sz="19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52374211"/>
                  </a:ext>
                </a:extLst>
              </a:tr>
            </a:tbl>
          </a:graphicData>
        </a:graphic>
      </p:graphicFrame>
    </p:spTree>
    <p:extLst>
      <p:ext uri="{BB962C8B-B14F-4D97-AF65-F5344CB8AC3E}">
        <p14:creationId xmlns:p14="http://schemas.microsoft.com/office/powerpoint/2010/main" val="620287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General checklist in any proceeding</a:t>
            </a:r>
            <a:endParaRPr lang="en-IN" sz="3200" b="1">
              <a:solidFill>
                <a:srgbClr val="FFC000"/>
              </a:solidFill>
            </a:endParaRPr>
          </a:p>
        </p:txBody>
      </p:sp>
      <p:sp>
        <p:nvSpPr>
          <p:cNvPr id="4" name="Content Placeholder 3">
            <a:extLst>
              <a:ext uri="{FF2B5EF4-FFF2-40B4-BE49-F238E27FC236}">
                <a16:creationId xmlns:a16="http://schemas.microsoft.com/office/drawing/2014/main" id="{54BEEA00-10D6-D75F-6578-2768A084A88D}"/>
              </a:ext>
            </a:extLst>
          </p:cNvPr>
          <p:cNvSpPr>
            <a:spLocks noGrp="1"/>
          </p:cNvSpPr>
          <p:nvPr>
            <p:ph idx="4294967295"/>
          </p:nvPr>
        </p:nvSpPr>
        <p:spPr>
          <a:xfrm>
            <a:off x="838200" y="2049947"/>
            <a:ext cx="10515600" cy="3205780"/>
          </a:xfrm>
        </p:spPr>
        <p:txBody>
          <a:bodyPr>
            <a:normAutofit/>
          </a:bodyPr>
          <a:lstStyle/>
          <a:p>
            <a:pPr lvl="0" algn="just">
              <a:buFont typeface="Symbol" panose="05050102010706020507" pitchFamily="18" charset="2"/>
              <a:buChar char=""/>
            </a:pPr>
            <a:r>
              <a:rPr lang="en-US" sz="2000"/>
              <a:t>Has the Notice/Order been issued/passed by the proper authority?</a:t>
            </a:r>
            <a:endParaRPr lang="en-IN" sz="2000"/>
          </a:p>
          <a:p>
            <a:pPr lvl="0">
              <a:buFont typeface="Symbol" panose="05050102010706020507" pitchFamily="18" charset="2"/>
              <a:buChar char=""/>
            </a:pPr>
            <a:r>
              <a:rPr lang="en-US" sz="2000"/>
              <a:t>Has the time limit been complied with?</a:t>
            </a:r>
          </a:p>
          <a:p>
            <a:pPr lvl="0">
              <a:buFont typeface="Symbol" panose="05050102010706020507" pitchFamily="18" charset="2"/>
              <a:buChar char=""/>
            </a:pPr>
            <a:r>
              <a:rPr lang="en-US" sz="2000"/>
              <a:t>Has sufficient time been given for reply?</a:t>
            </a:r>
          </a:p>
          <a:p>
            <a:pPr lvl="0">
              <a:buFont typeface="Symbol" panose="05050102010706020507" pitchFamily="18" charset="2"/>
              <a:buChar char=""/>
            </a:pPr>
            <a:r>
              <a:rPr lang="en-US" sz="2000"/>
              <a:t>Has the Notice/Order been properly served?</a:t>
            </a:r>
          </a:p>
          <a:p>
            <a:pPr lvl="0">
              <a:buFont typeface="Symbol" panose="05050102010706020507" pitchFamily="18" charset="2"/>
              <a:buChar char=""/>
            </a:pPr>
            <a:r>
              <a:rPr lang="en-US" sz="2000"/>
              <a:t>Has the Order considered all the Replies furnished by the assessee?</a:t>
            </a:r>
          </a:p>
          <a:p>
            <a:endParaRPr lang="en-US" sz="2000"/>
          </a:p>
        </p:txBody>
      </p:sp>
    </p:spTree>
    <p:extLst>
      <p:ext uri="{BB962C8B-B14F-4D97-AF65-F5344CB8AC3E}">
        <p14:creationId xmlns:p14="http://schemas.microsoft.com/office/powerpoint/2010/main" val="3826881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latin typeface="Arial"/>
                <a:cs typeface="Arial"/>
              </a:rPr>
              <a:t>Deciding appropriate course of action – Writ v. Appeal.</a:t>
            </a:r>
            <a:endParaRPr lang="en-IN" sz="3200" b="1">
              <a:solidFill>
                <a:srgbClr val="FFC000"/>
              </a:solidFill>
            </a:endParaRPr>
          </a:p>
        </p:txBody>
      </p:sp>
      <p:sp>
        <p:nvSpPr>
          <p:cNvPr id="4" name="Content Placeholder 3">
            <a:extLst>
              <a:ext uri="{FF2B5EF4-FFF2-40B4-BE49-F238E27FC236}">
                <a16:creationId xmlns:a16="http://schemas.microsoft.com/office/drawing/2014/main" id="{54BEEA00-10D6-D75F-6578-2768A084A88D}"/>
              </a:ext>
            </a:extLst>
          </p:cNvPr>
          <p:cNvSpPr>
            <a:spLocks noGrp="1"/>
          </p:cNvSpPr>
          <p:nvPr>
            <p:ph idx="4294967295"/>
          </p:nvPr>
        </p:nvSpPr>
        <p:spPr>
          <a:xfrm>
            <a:off x="838200" y="1600121"/>
            <a:ext cx="10515600" cy="3205780"/>
          </a:xfrm>
        </p:spPr>
        <p:txBody>
          <a:bodyPr vert="horz" lIns="91440" tIns="45720" rIns="91440" bIns="45720" rtlCol="0" anchor="t">
            <a:noAutofit/>
          </a:bodyPr>
          <a:lstStyle/>
          <a:p>
            <a:pPr marL="457200" indent="-457200">
              <a:buFont typeface="+mj-lt"/>
              <a:buAutoNum type="arabicPeriod"/>
            </a:pPr>
            <a:r>
              <a:rPr lang="en-US" sz="1900">
                <a:latin typeface="Arial"/>
                <a:cs typeface="Arial"/>
              </a:rPr>
              <a:t>Violation of natural justice:</a:t>
            </a:r>
            <a:endParaRPr lang="en-US" sz="1900"/>
          </a:p>
          <a:p>
            <a:pPr lvl="1"/>
            <a:r>
              <a:rPr lang="en-US" sz="1900">
                <a:latin typeface="Arial"/>
                <a:cs typeface="Arial"/>
              </a:rPr>
              <a:t>Order passed without serving notices in proper manner</a:t>
            </a:r>
            <a:endParaRPr lang="en-US" sz="1900"/>
          </a:p>
          <a:p>
            <a:pPr lvl="1"/>
            <a:r>
              <a:rPr lang="en-US" sz="1900">
                <a:latin typeface="Arial"/>
                <a:cs typeface="Arial"/>
              </a:rPr>
              <a:t>Order passed without considering replies filed</a:t>
            </a:r>
            <a:endParaRPr lang="en-US" sz="1900"/>
          </a:p>
          <a:p>
            <a:pPr lvl="1"/>
            <a:r>
              <a:rPr lang="en-US" sz="1900">
                <a:latin typeface="Arial"/>
                <a:cs typeface="Arial"/>
              </a:rPr>
              <a:t>Speaking order not passed.</a:t>
            </a:r>
          </a:p>
          <a:p>
            <a:pPr lvl="1"/>
            <a:r>
              <a:rPr lang="en-US" sz="1900">
                <a:latin typeface="Arial"/>
                <a:cs typeface="Arial"/>
              </a:rPr>
              <a:t>Order passed without granting PH despite request made </a:t>
            </a:r>
            <a:endParaRPr lang="en-US" sz="1900"/>
          </a:p>
          <a:p>
            <a:pPr lvl="1"/>
            <a:r>
              <a:rPr lang="en-US" sz="1900">
                <a:latin typeface="Arial"/>
                <a:cs typeface="Arial"/>
              </a:rPr>
              <a:t>Notice issued and not sufficient time granted to file response</a:t>
            </a:r>
          </a:p>
          <a:p>
            <a:pPr marL="457200" indent="-457200">
              <a:buFont typeface="+mj-lt"/>
              <a:buAutoNum type="arabicPeriod"/>
            </a:pPr>
            <a:r>
              <a:rPr lang="en-US" sz="1900">
                <a:latin typeface="Arial"/>
                <a:cs typeface="Arial"/>
              </a:rPr>
              <a:t>Absence of jurisdiction:</a:t>
            </a:r>
            <a:endParaRPr lang="en-US" sz="1900"/>
          </a:p>
          <a:p>
            <a:pPr lvl="1"/>
            <a:r>
              <a:rPr lang="en-US" sz="1900">
                <a:latin typeface="Arial"/>
                <a:cs typeface="Arial"/>
              </a:rPr>
              <a:t>Proceedings initiated without taking necessary approvals.</a:t>
            </a:r>
          </a:p>
          <a:p>
            <a:pPr lvl="1"/>
            <a:r>
              <a:rPr lang="en-US" sz="1900">
                <a:latin typeface="Arial"/>
                <a:cs typeface="Arial"/>
              </a:rPr>
              <a:t>Proceedings initiated without fulfilling pre-conditions.</a:t>
            </a:r>
          </a:p>
          <a:p>
            <a:pPr lvl="1"/>
            <a:r>
              <a:rPr lang="en-US" sz="1900">
                <a:latin typeface="Arial"/>
                <a:cs typeface="Arial"/>
              </a:rPr>
              <a:t>Order passed without fulfilling necessary ingredients for invoking provision</a:t>
            </a:r>
          </a:p>
          <a:p>
            <a:pPr lvl="1"/>
            <a:r>
              <a:rPr lang="en-US" sz="1900">
                <a:latin typeface="Arial"/>
                <a:cs typeface="Arial"/>
              </a:rPr>
              <a:t>Notices issued in a manner not sanctioned by law e.g., notice issued by JAO when it has to be issued via Faceless scheme.</a:t>
            </a:r>
            <a:endParaRPr lang="en-US" sz="1900"/>
          </a:p>
          <a:p>
            <a:pPr marL="457200" indent="-457200">
              <a:buFont typeface="+mj-lt"/>
              <a:buAutoNum type="arabicPeriod"/>
            </a:pPr>
            <a:r>
              <a:rPr lang="en-US" sz="1900">
                <a:latin typeface="Arial"/>
                <a:cs typeface="Arial"/>
              </a:rPr>
              <a:t>Barred by limitation:</a:t>
            </a:r>
          </a:p>
          <a:p>
            <a:pPr lvl="1"/>
            <a:r>
              <a:rPr lang="en-US" sz="1900">
                <a:latin typeface="Arial"/>
                <a:cs typeface="Arial"/>
              </a:rPr>
              <a:t>Notices issued/Order passed beyond time limit</a:t>
            </a:r>
          </a:p>
          <a:p>
            <a:pPr marL="457200" indent="-457200">
              <a:buFont typeface="+mj-lt"/>
              <a:buAutoNum type="arabicPeriod"/>
            </a:pPr>
            <a:r>
              <a:rPr lang="en-US" sz="1900"/>
              <a:t>Alternate remedy is merely illusory</a:t>
            </a:r>
          </a:p>
          <a:p>
            <a:pPr lvl="1">
              <a:buFont typeface="Courier New" panose="020B0604020202020204" pitchFamily="34" charset="0"/>
              <a:buChar char="o"/>
            </a:pPr>
            <a:endParaRPr lang="en-US" sz="1900"/>
          </a:p>
        </p:txBody>
      </p:sp>
    </p:spTree>
    <p:extLst>
      <p:ext uri="{BB962C8B-B14F-4D97-AF65-F5344CB8AC3E}">
        <p14:creationId xmlns:p14="http://schemas.microsoft.com/office/powerpoint/2010/main" val="667547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024F43D-3161-402C-AFB2-C3F32F1C73F2}"/>
              </a:ext>
            </a:extLst>
          </p:cNvPr>
          <p:cNvGrpSpPr/>
          <p:nvPr/>
        </p:nvGrpSpPr>
        <p:grpSpPr>
          <a:xfrm>
            <a:off x="2921792" y="1006029"/>
            <a:ext cx="7066269" cy="4140200"/>
            <a:chOff x="2921793" y="2086203"/>
            <a:chExt cx="7066269" cy="4140200"/>
          </a:xfrm>
          <a:noFill/>
        </p:grpSpPr>
        <p:sp>
          <p:nvSpPr>
            <p:cNvPr id="7" name="Content Placeholder 4">
              <a:extLst>
                <a:ext uri="{FF2B5EF4-FFF2-40B4-BE49-F238E27FC236}">
                  <a16:creationId xmlns:a16="http://schemas.microsoft.com/office/drawing/2014/main" id="{7C8A8AEA-170D-42F9-9242-318D18A46A4D}"/>
                </a:ext>
              </a:extLst>
            </p:cNvPr>
            <p:cNvSpPr txBox="1">
              <a:spLocks/>
            </p:cNvSpPr>
            <p:nvPr/>
          </p:nvSpPr>
          <p:spPr>
            <a:xfrm>
              <a:off x="2921793" y="2086203"/>
              <a:ext cx="7066269" cy="4140200"/>
            </a:xfrm>
            <a:prstGeom prst="rect">
              <a:avLst/>
            </a:prstGeom>
            <a:grpFill/>
          </p:spPr>
          <p:txBody>
            <a:bodyPr lIns="1548000" tIns="216000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100"/>
                </a:spcBef>
                <a:buFont typeface="Arial" panose="020B0604020202020204" pitchFamily="34" charset="0"/>
                <a:buNone/>
              </a:pPr>
              <a:r>
                <a:rPr lang="en-US" sz="2200" spc="60">
                  <a:solidFill>
                    <a:schemeClr val="tx1">
                      <a:alpha val="75000"/>
                    </a:schemeClr>
                  </a:solidFill>
                  <a:latin typeface="Arial" panose="020B0604020202020204" pitchFamily="34" charset="0"/>
                  <a:cs typeface="Arial" panose="020B0604020202020204" pitchFamily="34" charset="0"/>
                </a:rPr>
                <a:t>Bharathi Krishnaprasad</a:t>
              </a:r>
              <a:endParaRPr lang="en-US" sz="2200">
                <a:solidFill>
                  <a:schemeClr val="tx1">
                    <a:alpha val="75000"/>
                  </a:schemeClr>
                </a:solidFill>
                <a:latin typeface="Arial" panose="020B0604020202020204" pitchFamily="34" charset="0"/>
                <a:cs typeface="Arial" panose="020B0604020202020204" pitchFamily="34" charset="0"/>
              </a:endParaRPr>
            </a:p>
            <a:p>
              <a:pPr marL="0" marR="5080" indent="0">
                <a:buFont typeface="Arial" panose="020B0604020202020204" pitchFamily="34" charset="0"/>
                <a:buNone/>
              </a:pPr>
              <a:r>
                <a:rPr lang="en-US" sz="2200" spc="70">
                  <a:solidFill>
                    <a:schemeClr val="tx1">
                      <a:alpha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bharathi.kprasad@lakshmisri.com</a:t>
              </a:r>
              <a:r>
                <a:rPr lang="en-US" sz="2200" spc="70">
                  <a:solidFill>
                    <a:schemeClr val="tx1">
                      <a:alpha val="75000"/>
                    </a:schemeClr>
                  </a:solidFill>
                  <a:latin typeface="Arial" panose="020B0604020202020204" pitchFamily="34" charset="0"/>
                  <a:cs typeface="Arial" panose="020B0604020202020204" pitchFamily="34" charset="0"/>
                </a:rPr>
                <a:t> </a:t>
              </a:r>
            </a:p>
            <a:p>
              <a:pPr marL="0" indent="0">
                <a:spcBef>
                  <a:spcPts val="1100"/>
                </a:spcBef>
                <a:buFont typeface="Arial" panose="020B0604020202020204" pitchFamily="34" charset="0"/>
                <a:buNone/>
              </a:pPr>
              <a:r>
                <a:rPr lang="en-US" sz="2200">
                  <a:solidFill>
                    <a:schemeClr val="tx1">
                      <a:alpha val="75000"/>
                    </a:schemeClr>
                  </a:solidFill>
                  <a:latin typeface="Arial" panose="020B0604020202020204" pitchFamily="34" charset="0"/>
                  <a:cs typeface="Arial" panose="020B0604020202020204" pitchFamily="34" charset="0"/>
                </a:rPr>
                <a:t>Venkat Ramanan</a:t>
              </a:r>
            </a:p>
            <a:p>
              <a:pPr marL="0" marR="5080" indent="0">
                <a:buFont typeface="Arial" panose="020B0604020202020204" pitchFamily="34" charset="0"/>
                <a:buNone/>
              </a:pPr>
              <a:r>
                <a:rPr lang="en-US" sz="2200" spc="70">
                  <a:solidFill>
                    <a:schemeClr val="tx1">
                      <a:alpha val="75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venkat.Ramanan@lakshmisri.com</a:t>
              </a:r>
              <a:r>
                <a:rPr lang="en-US" sz="2200" spc="70">
                  <a:solidFill>
                    <a:schemeClr val="tx1">
                      <a:alpha val="75000"/>
                    </a:schemeClr>
                  </a:solidFill>
                  <a:latin typeface="Arial" panose="020B0604020202020204" pitchFamily="34" charset="0"/>
                  <a:cs typeface="Arial" panose="020B0604020202020204" pitchFamily="34" charset="0"/>
                </a:rPr>
                <a:t> </a:t>
              </a:r>
            </a:p>
            <a:p>
              <a:pPr marL="0" marR="5080" indent="0">
                <a:buFont typeface="Arial" panose="020B0604020202020204" pitchFamily="34" charset="0"/>
                <a:buNone/>
              </a:pPr>
              <a:endParaRPr lang="en-US" sz="2200" spc="70">
                <a:solidFill>
                  <a:schemeClr val="tx1">
                    <a:alpha val="75000"/>
                  </a:schemeClr>
                </a:solidFill>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F4988297-08EF-43BF-970E-1D893AB17531}"/>
                </a:ext>
              </a:extLst>
            </p:cNvPr>
            <p:cNvGrpSpPr/>
            <p:nvPr/>
          </p:nvGrpSpPr>
          <p:grpSpPr>
            <a:xfrm>
              <a:off x="3838575" y="2387359"/>
              <a:ext cx="4859215" cy="2607045"/>
              <a:chOff x="3838575" y="2387359"/>
              <a:chExt cx="4859215" cy="2607045"/>
            </a:xfrm>
            <a:grpFill/>
          </p:grpSpPr>
          <p:sp>
            <p:nvSpPr>
              <p:cNvPr id="9" name="object 6" descr="Beige rectangle">
                <a:extLst>
                  <a:ext uri="{FF2B5EF4-FFF2-40B4-BE49-F238E27FC236}">
                    <a16:creationId xmlns:a16="http://schemas.microsoft.com/office/drawing/2014/main" id="{571290F4-920F-4913-9B35-1817CB9C6AE1}"/>
                  </a:ext>
                </a:extLst>
              </p:cNvPr>
              <p:cNvSpPr/>
              <p:nvPr/>
            </p:nvSpPr>
            <p:spPr bwMode="ltGray">
              <a:xfrm>
                <a:off x="3931578" y="3580701"/>
                <a:ext cx="4176000" cy="0"/>
              </a:xfrm>
              <a:custGeom>
                <a:avLst/>
                <a:gdLst/>
                <a:ahLst/>
                <a:cxnLst/>
                <a:rect l="l" t="t" r="r" b="b"/>
                <a:pathLst>
                  <a:path w="4206240">
                    <a:moveTo>
                      <a:pt x="0" y="0"/>
                    </a:moveTo>
                    <a:lnTo>
                      <a:pt x="4206240" y="0"/>
                    </a:lnTo>
                  </a:path>
                </a:pathLst>
              </a:custGeom>
              <a:grpFill/>
              <a:ln w="54863">
                <a:solidFill>
                  <a:srgbClr val="F0CDA1"/>
                </a:solidFill>
              </a:ln>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
                </a:endParaRPr>
              </a:p>
            </p:txBody>
          </p:sp>
          <p:sp>
            <p:nvSpPr>
              <p:cNvPr id="10" name="Title 1">
                <a:extLst>
                  <a:ext uri="{FF2B5EF4-FFF2-40B4-BE49-F238E27FC236}">
                    <a16:creationId xmlns:a16="http://schemas.microsoft.com/office/drawing/2014/main" id="{A6D4B1AF-1A89-42FC-87CE-7CC0E0EA1F53}"/>
                  </a:ext>
                </a:extLst>
              </p:cNvPr>
              <p:cNvSpPr txBox="1">
                <a:spLocks/>
              </p:cNvSpPr>
              <p:nvPr/>
            </p:nvSpPr>
            <p:spPr bwMode="ltGray">
              <a:xfrm>
                <a:off x="3838575" y="2387359"/>
                <a:ext cx="4859215" cy="1325563"/>
              </a:xfrm>
              <a:prstGeom prst="rect">
                <a:avLst/>
              </a:prstGeom>
              <a:grpFill/>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a:ln>
                      <a:noFill/>
                    </a:ln>
                    <a:solidFill>
                      <a:srgbClr val="FFC000"/>
                    </a:solidFill>
                    <a:effectLst/>
                    <a:uLnTx/>
                    <a:uFillTx/>
                    <a:latin typeface="Arial" panose="020B0604020202020204" pitchFamily="34" charset="0"/>
                    <a:cs typeface="Arial" panose="020B0604020202020204" pitchFamily="34" charset="0"/>
                  </a:rPr>
                  <a:t>THANK YOU!</a:t>
                </a:r>
              </a:p>
            </p:txBody>
          </p:sp>
          <p:pic>
            <p:nvPicPr>
              <p:cNvPr id="11" name="Graphic 10" descr="Person icon">
                <a:extLst>
                  <a:ext uri="{FF2B5EF4-FFF2-40B4-BE49-F238E27FC236}">
                    <a16:creationId xmlns:a16="http://schemas.microsoft.com/office/drawing/2014/main" id="{85CFD302-1C04-48AF-A172-36C90EF6443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16587" y="4156303"/>
                <a:ext cx="342900" cy="352425"/>
              </a:xfrm>
              <a:prstGeom prst="rect">
                <a:avLst/>
              </a:prstGeom>
            </p:spPr>
          </p:pic>
          <p:pic>
            <p:nvPicPr>
              <p:cNvPr id="14" name="Graphic 13" descr="Mail icon">
                <a:extLst>
                  <a:ext uri="{FF2B5EF4-FFF2-40B4-BE49-F238E27FC236}">
                    <a16:creationId xmlns:a16="http://schemas.microsoft.com/office/drawing/2014/main" id="{66D26C43-050A-416B-BA48-99A345CA8BE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116587" y="4651504"/>
                <a:ext cx="342900" cy="342900"/>
              </a:xfrm>
              <a:prstGeom prst="rect">
                <a:avLst/>
              </a:prstGeom>
            </p:spPr>
          </p:pic>
        </p:grpSp>
      </p:grpSp>
      <p:pic>
        <p:nvPicPr>
          <p:cNvPr id="6" name="Graphic 5" descr="Person icon">
            <a:extLst>
              <a:ext uri="{FF2B5EF4-FFF2-40B4-BE49-F238E27FC236}">
                <a16:creationId xmlns:a16="http://schemas.microsoft.com/office/drawing/2014/main" id="{22A2EBA4-EDDF-56BB-643F-A1C854673A87}"/>
              </a:ext>
            </a:extLst>
          </p:cNvPr>
          <p:cNvPicPr>
            <a:picLocks noChangeAspect="1"/>
          </p:cNvPicPr>
          <p:nvPr/>
        </p:nvPicPr>
        <p:blipFill>
          <a:blip r:embed="rId4">
            <a:extLst>
              <a:ext uri="{96DAC541-7B7A-43D3-8B79-37D633B846F1}">
                <asvg:svgBlip xmlns:asvg="http://schemas.microsoft.com/office/drawing/2016/SVG/main" r:embed="rId8"/>
              </a:ext>
            </a:extLst>
          </a:blip>
          <a:stretch>
            <a:fillRect/>
          </a:stretch>
        </p:blipFill>
        <p:spPr>
          <a:xfrm>
            <a:off x="4097536" y="4095206"/>
            <a:ext cx="342900" cy="352425"/>
          </a:xfrm>
          <a:prstGeom prst="rect">
            <a:avLst/>
          </a:prstGeom>
        </p:spPr>
      </p:pic>
      <p:pic>
        <p:nvPicPr>
          <p:cNvPr id="12" name="Graphic 11" descr="Mail icon">
            <a:extLst>
              <a:ext uri="{FF2B5EF4-FFF2-40B4-BE49-F238E27FC236}">
                <a16:creationId xmlns:a16="http://schemas.microsoft.com/office/drawing/2014/main" id="{2DC87D3F-F32F-665A-76F0-D9F47F41AF4D}"/>
              </a:ext>
            </a:extLst>
          </p:cNvPr>
          <p:cNvPicPr>
            <a:picLocks noChangeAspect="1"/>
          </p:cNvPicPr>
          <p:nvPr/>
        </p:nvPicPr>
        <p:blipFill>
          <a:blip r:embed="rId6">
            <a:extLst>
              <a:ext uri="{96DAC541-7B7A-43D3-8B79-37D633B846F1}">
                <asvg:svgBlip xmlns:asvg="http://schemas.microsoft.com/office/drawing/2016/SVG/main" r:embed="rId9"/>
              </a:ext>
            </a:extLst>
          </a:blip>
          <a:stretch>
            <a:fillRect/>
          </a:stretch>
        </p:blipFill>
        <p:spPr>
          <a:xfrm>
            <a:off x="4097536" y="4515123"/>
            <a:ext cx="342900" cy="342900"/>
          </a:xfrm>
          <a:prstGeom prst="rect">
            <a:avLst/>
          </a:prstGeom>
        </p:spPr>
      </p:pic>
    </p:spTree>
    <p:extLst>
      <p:ext uri="{BB962C8B-B14F-4D97-AF65-F5344CB8AC3E}">
        <p14:creationId xmlns:p14="http://schemas.microsoft.com/office/powerpoint/2010/main" val="2105800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Defective Return – Section 139(9) – Contd</a:t>
            </a:r>
            <a:endParaRPr lang="en-IN" sz="3200" b="1">
              <a:solidFill>
                <a:srgbClr val="FFC000"/>
              </a:solidFill>
            </a:endParaRPr>
          </a:p>
        </p:txBody>
      </p:sp>
      <p:graphicFrame>
        <p:nvGraphicFramePr>
          <p:cNvPr id="5" name="Content Placeholder 4">
            <a:extLst>
              <a:ext uri="{FF2B5EF4-FFF2-40B4-BE49-F238E27FC236}">
                <a16:creationId xmlns:a16="http://schemas.microsoft.com/office/drawing/2014/main" id="{BD826FAF-8D44-08FD-CAA9-A6020F2F4835}"/>
              </a:ext>
            </a:extLst>
          </p:cNvPr>
          <p:cNvGraphicFramePr>
            <a:graphicFrameLocks noGrp="1"/>
          </p:cNvGraphicFramePr>
          <p:nvPr>
            <p:ph idx="4294967295"/>
            <p:extLst>
              <p:ext uri="{D42A27DB-BD31-4B8C-83A1-F6EECF244321}">
                <p14:modId xmlns:p14="http://schemas.microsoft.com/office/powerpoint/2010/main" val="1122749983"/>
              </p:ext>
            </p:extLst>
          </p:nvPr>
        </p:nvGraphicFramePr>
        <p:xfrm>
          <a:off x="209007" y="1397726"/>
          <a:ext cx="11599816" cy="5095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012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Processing of Return – Section 143(1) </a:t>
            </a:r>
            <a:endParaRPr lang="en-IN" sz="3200" b="1">
              <a:solidFill>
                <a:srgbClr val="FFC000"/>
              </a:solidFill>
            </a:endParaRPr>
          </a:p>
        </p:txBody>
      </p:sp>
      <p:graphicFrame>
        <p:nvGraphicFramePr>
          <p:cNvPr id="4" name="Content Placeholder 3">
            <a:extLst>
              <a:ext uri="{FF2B5EF4-FFF2-40B4-BE49-F238E27FC236}">
                <a16:creationId xmlns:a16="http://schemas.microsoft.com/office/drawing/2014/main" id="{B3308269-EA2F-1866-5AF1-72A63A67F1A3}"/>
              </a:ext>
            </a:extLst>
          </p:cNvPr>
          <p:cNvGraphicFramePr>
            <a:graphicFrameLocks noGrp="1"/>
          </p:cNvGraphicFramePr>
          <p:nvPr>
            <p:ph idx="4294967295"/>
            <p:extLst>
              <p:ext uri="{D42A27DB-BD31-4B8C-83A1-F6EECF244321}">
                <p14:modId xmlns:p14="http://schemas.microsoft.com/office/powerpoint/2010/main" val="585240035"/>
              </p:ext>
            </p:extLst>
          </p:nvPr>
        </p:nvGraphicFramePr>
        <p:xfrm>
          <a:off x="315686" y="1528356"/>
          <a:ext cx="11560627" cy="5434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1D8F40BA-A302-932E-1D14-4B90BCED5804}"/>
              </a:ext>
            </a:extLst>
          </p:cNvPr>
          <p:cNvGraphicFramePr/>
          <p:nvPr>
            <p:extLst>
              <p:ext uri="{D42A27DB-BD31-4B8C-83A1-F6EECF244321}">
                <p14:modId xmlns:p14="http://schemas.microsoft.com/office/powerpoint/2010/main" val="3457754969"/>
              </p:ext>
            </p:extLst>
          </p:nvPr>
        </p:nvGraphicFramePr>
        <p:xfrm>
          <a:off x="1640016" y="1240972"/>
          <a:ext cx="9761838" cy="340749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 9">
            <a:extLst>
              <a:ext uri="{FF2B5EF4-FFF2-40B4-BE49-F238E27FC236}">
                <a16:creationId xmlns:a16="http://schemas.microsoft.com/office/drawing/2014/main" id="{D4F0B691-A2F0-CB25-EB0C-99216CB8CBAD}"/>
              </a:ext>
            </a:extLst>
          </p:cNvPr>
          <p:cNvGraphicFramePr/>
          <p:nvPr>
            <p:extLst>
              <p:ext uri="{D42A27DB-BD31-4B8C-83A1-F6EECF244321}">
                <p14:modId xmlns:p14="http://schemas.microsoft.com/office/powerpoint/2010/main" val="2133065750"/>
              </p:ext>
            </p:extLst>
          </p:nvPr>
        </p:nvGraphicFramePr>
        <p:xfrm>
          <a:off x="2032000" y="1601083"/>
          <a:ext cx="8977870" cy="466787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1748187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Processing of Return – Section 143(1) – Contd</a:t>
            </a:r>
            <a:endParaRPr lang="en-IN" sz="3200" b="1">
              <a:solidFill>
                <a:srgbClr val="FFC000"/>
              </a:solidFill>
            </a:endParaRPr>
          </a:p>
        </p:txBody>
      </p:sp>
      <p:graphicFrame>
        <p:nvGraphicFramePr>
          <p:cNvPr id="3" name="Diagram 2">
            <a:extLst>
              <a:ext uri="{FF2B5EF4-FFF2-40B4-BE49-F238E27FC236}">
                <a16:creationId xmlns:a16="http://schemas.microsoft.com/office/drawing/2014/main" id="{1D8F40BA-A302-932E-1D14-4B90BCED5804}"/>
              </a:ext>
            </a:extLst>
          </p:cNvPr>
          <p:cNvGraphicFramePr/>
          <p:nvPr/>
        </p:nvGraphicFramePr>
        <p:xfrm>
          <a:off x="1640016" y="1240972"/>
          <a:ext cx="9761838" cy="3407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a:extLst>
              <a:ext uri="{FF2B5EF4-FFF2-40B4-BE49-F238E27FC236}">
                <a16:creationId xmlns:a16="http://schemas.microsoft.com/office/drawing/2014/main" id="{D4F0B691-A2F0-CB25-EB0C-99216CB8CBAD}"/>
              </a:ext>
            </a:extLst>
          </p:cNvPr>
          <p:cNvGraphicFramePr/>
          <p:nvPr>
            <p:extLst>
              <p:ext uri="{D42A27DB-BD31-4B8C-83A1-F6EECF244321}">
                <p14:modId xmlns:p14="http://schemas.microsoft.com/office/powerpoint/2010/main" val="62450632"/>
              </p:ext>
            </p:extLst>
          </p:nvPr>
        </p:nvGraphicFramePr>
        <p:xfrm>
          <a:off x="1018903" y="1601083"/>
          <a:ext cx="10659291" cy="466787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7775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Processing of Return – Section 143(1) – Contd</a:t>
            </a:r>
            <a:endParaRPr lang="en-IN" sz="3200" b="1">
              <a:solidFill>
                <a:srgbClr val="FFC000"/>
              </a:solidFill>
            </a:endParaRPr>
          </a:p>
        </p:txBody>
      </p:sp>
      <p:graphicFrame>
        <p:nvGraphicFramePr>
          <p:cNvPr id="4" name="Content Placeholder 3">
            <a:extLst>
              <a:ext uri="{FF2B5EF4-FFF2-40B4-BE49-F238E27FC236}">
                <a16:creationId xmlns:a16="http://schemas.microsoft.com/office/drawing/2014/main" id="{B3308269-EA2F-1866-5AF1-72A63A67F1A3}"/>
              </a:ext>
            </a:extLst>
          </p:cNvPr>
          <p:cNvGraphicFramePr>
            <a:graphicFrameLocks noGrp="1"/>
          </p:cNvGraphicFramePr>
          <p:nvPr>
            <p:ph idx="4294967295"/>
          </p:nvPr>
        </p:nvGraphicFramePr>
        <p:xfrm>
          <a:off x="378823" y="1240972"/>
          <a:ext cx="11560627" cy="5434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1D8F40BA-A302-932E-1D14-4B90BCED5804}"/>
              </a:ext>
            </a:extLst>
          </p:cNvPr>
          <p:cNvGraphicFramePr/>
          <p:nvPr>
            <p:extLst>
              <p:ext uri="{D42A27DB-BD31-4B8C-83A1-F6EECF244321}">
                <p14:modId xmlns:p14="http://schemas.microsoft.com/office/powerpoint/2010/main" val="2328032063"/>
              </p:ext>
            </p:extLst>
          </p:nvPr>
        </p:nvGraphicFramePr>
        <p:xfrm>
          <a:off x="2032000" y="1690688"/>
          <a:ext cx="8916086" cy="444764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21392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Scrutiny Assessment – 143(3)</a:t>
            </a:r>
            <a:endParaRPr lang="en-IN" sz="3200" b="1">
              <a:solidFill>
                <a:srgbClr val="FFC000"/>
              </a:solidFill>
            </a:endParaRPr>
          </a:p>
        </p:txBody>
      </p:sp>
      <p:graphicFrame>
        <p:nvGraphicFramePr>
          <p:cNvPr id="3" name="Diagram 2">
            <a:extLst>
              <a:ext uri="{FF2B5EF4-FFF2-40B4-BE49-F238E27FC236}">
                <a16:creationId xmlns:a16="http://schemas.microsoft.com/office/drawing/2014/main" id="{1D8F40BA-A302-932E-1D14-4B90BCED5804}"/>
              </a:ext>
            </a:extLst>
          </p:cNvPr>
          <p:cNvGraphicFramePr/>
          <p:nvPr/>
        </p:nvGraphicFramePr>
        <p:xfrm>
          <a:off x="1421027" y="1240972"/>
          <a:ext cx="9761838" cy="3407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a:extLst>
              <a:ext uri="{FF2B5EF4-FFF2-40B4-BE49-F238E27FC236}">
                <a16:creationId xmlns:a16="http://schemas.microsoft.com/office/drawing/2014/main" id="{D4F0B691-A2F0-CB25-EB0C-99216CB8CBAD}"/>
              </a:ext>
            </a:extLst>
          </p:cNvPr>
          <p:cNvGraphicFramePr/>
          <p:nvPr>
            <p:extLst>
              <p:ext uri="{D42A27DB-BD31-4B8C-83A1-F6EECF244321}">
                <p14:modId xmlns:p14="http://schemas.microsoft.com/office/powerpoint/2010/main" val="137179457"/>
              </p:ext>
            </p:extLst>
          </p:nvPr>
        </p:nvGraphicFramePr>
        <p:xfrm>
          <a:off x="653143" y="1470455"/>
          <a:ext cx="10907486" cy="40538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11" name="Group 10">
            <a:extLst>
              <a:ext uri="{FF2B5EF4-FFF2-40B4-BE49-F238E27FC236}">
                <a16:creationId xmlns:a16="http://schemas.microsoft.com/office/drawing/2014/main" id="{B9364D4D-793D-37E6-1993-D00E05D2B19D}"/>
              </a:ext>
            </a:extLst>
          </p:cNvPr>
          <p:cNvGrpSpPr/>
          <p:nvPr/>
        </p:nvGrpSpPr>
        <p:grpSpPr>
          <a:xfrm>
            <a:off x="2636176" y="5664048"/>
            <a:ext cx="8924453" cy="965592"/>
            <a:chOff x="1890630" y="1301"/>
            <a:chExt cx="9009700" cy="598300"/>
          </a:xfrm>
          <a:scene3d>
            <a:camera prst="orthographicFront"/>
            <a:lightRig rig="flat" dir="t"/>
          </a:scene3d>
        </p:grpSpPr>
        <p:sp>
          <p:nvSpPr>
            <p:cNvPr id="12" name="Rectangle: Rounded Corners 11">
              <a:extLst>
                <a:ext uri="{FF2B5EF4-FFF2-40B4-BE49-F238E27FC236}">
                  <a16:creationId xmlns:a16="http://schemas.microsoft.com/office/drawing/2014/main" id="{460D42BC-63C7-8A3C-335F-F3BB9DA2047D}"/>
                </a:ext>
              </a:extLst>
            </p:cNvPr>
            <p:cNvSpPr/>
            <p:nvPr/>
          </p:nvSpPr>
          <p:spPr>
            <a:xfrm>
              <a:off x="1890630" y="1301"/>
              <a:ext cx="9009700" cy="598300"/>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US"/>
            </a:p>
          </p:txBody>
        </p:sp>
        <p:sp>
          <p:nvSpPr>
            <p:cNvPr id="13" name="Rectangle: Rounded Corners 4">
              <a:extLst>
                <a:ext uri="{FF2B5EF4-FFF2-40B4-BE49-F238E27FC236}">
                  <a16:creationId xmlns:a16="http://schemas.microsoft.com/office/drawing/2014/main" id="{047FAAAA-7B0B-D2E1-BA52-0118EE3AF875}"/>
                </a:ext>
              </a:extLst>
            </p:cNvPr>
            <p:cNvSpPr txBox="1"/>
            <p:nvPr/>
          </p:nvSpPr>
          <p:spPr>
            <a:xfrm>
              <a:off x="1908155" y="18825"/>
              <a:ext cx="8706460" cy="5632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marL="457200" lvl="0" indent="-457200" algn="just" defTabSz="889000">
                <a:spcBef>
                  <a:spcPct val="0"/>
                </a:spcBef>
                <a:buFont typeface="+mj-lt"/>
                <a:buAutoNum type="arabicPeriod"/>
              </a:pPr>
              <a:r>
                <a:rPr lang="en-IN" sz="1900">
                  <a:latin typeface="Arial" panose="020B0604020202020204" pitchFamily="34" charset="0"/>
                  <a:cs typeface="Arial" panose="020B0604020202020204" pitchFamily="34" charset="0"/>
                </a:rPr>
                <a:t>Updated Return – 12 months from the end of the FY in which ROI is filed</a:t>
              </a:r>
            </a:p>
            <a:p>
              <a:pPr marL="457200" lvl="0" indent="-457200" algn="just" defTabSz="889000">
                <a:spcBef>
                  <a:spcPct val="0"/>
                </a:spcBef>
                <a:buFont typeface="+mj-lt"/>
                <a:buAutoNum type="arabicPeriod"/>
              </a:pPr>
              <a:r>
                <a:rPr lang="en-IN" sz="1900" kern="1200">
                  <a:latin typeface="Arial" panose="020B0604020202020204" pitchFamily="34" charset="0"/>
                  <a:cs typeface="Arial" panose="020B0604020202020204" pitchFamily="34" charset="0"/>
                </a:rPr>
                <a:t>Reference to TPO and assessment pending as on the date of search – Time limit</a:t>
              </a:r>
              <a:r>
                <a:rPr lang="en-IN" sz="1900">
                  <a:latin typeface="Arial" panose="020B0604020202020204" pitchFamily="34" charset="0"/>
                  <a:cs typeface="Arial" panose="020B0604020202020204" pitchFamily="34" charset="0"/>
                </a:rPr>
                <a:t> stands extended by 12 months</a:t>
              </a:r>
            </a:p>
          </p:txBody>
        </p:sp>
      </p:grpSp>
    </p:spTree>
    <p:extLst>
      <p:ext uri="{BB962C8B-B14F-4D97-AF65-F5344CB8AC3E}">
        <p14:creationId xmlns:p14="http://schemas.microsoft.com/office/powerpoint/2010/main" val="68229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C169-EED1-4CE3-1BBC-F6366ED94602}"/>
              </a:ext>
            </a:extLst>
          </p:cNvPr>
          <p:cNvSpPr>
            <a:spLocks noGrp="1"/>
          </p:cNvSpPr>
          <p:nvPr>
            <p:ph type="title"/>
          </p:nvPr>
        </p:nvSpPr>
        <p:spPr/>
        <p:txBody>
          <a:bodyPr>
            <a:normAutofit/>
          </a:bodyPr>
          <a:lstStyle/>
          <a:p>
            <a:pPr algn="ctr"/>
            <a:r>
              <a:rPr lang="en-US" sz="3200" b="1">
                <a:solidFill>
                  <a:srgbClr val="FFC000"/>
                </a:solidFill>
              </a:rPr>
              <a:t>Scrutiny Assessment – 143(3) – Contd </a:t>
            </a:r>
            <a:endParaRPr lang="en-IN" sz="3200" b="1">
              <a:solidFill>
                <a:srgbClr val="FFC000"/>
              </a:solidFill>
            </a:endParaRPr>
          </a:p>
        </p:txBody>
      </p:sp>
      <p:graphicFrame>
        <p:nvGraphicFramePr>
          <p:cNvPr id="5" name="Content Placeholder 4">
            <a:extLst>
              <a:ext uri="{FF2B5EF4-FFF2-40B4-BE49-F238E27FC236}">
                <a16:creationId xmlns:a16="http://schemas.microsoft.com/office/drawing/2014/main" id="{9DA5F05F-B2CD-4287-AF81-D0C076D51AEF}"/>
              </a:ext>
            </a:extLst>
          </p:cNvPr>
          <p:cNvGraphicFramePr>
            <a:graphicFrameLocks noGrp="1"/>
          </p:cNvGraphicFramePr>
          <p:nvPr>
            <p:ph idx="4294967295"/>
            <p:extLst>
              <p:ext uri="{D42A27DB-BD31-4B8C-83A1-F6EECF244321}">
                <p14:modId xmlns:p14="http://schemas.microsoft.com/office/powerpoint/2010/main" val="36567036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3336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ustom 2">
      <a:majorFont>
        <a:latin typeface="Kobern"/>
        <a:ea typeface=""/>
        <a:cs typeface=""/>
      </a:majorFont>
      <a:minorFont>
        <a:latin typeface="Kober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36</Slides>
  <Notes>34</Notes>
  <HiddenSlides>0</HiddenSlide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Defective Return – Section 139(9)</vt:lpstr>
      <vt:lpstr>Defective Return – Section 139(9) – Contd</vt:lpstr>
      <vt:lpstr>Defective Return – Section 139(9) – Contd</vt:lpstr>
      <vt:lpstr>Processing of Return – Section 143(1) </vt:lpstr>
      <vt:lpstr>Processing of Return – Section 143(1) – Contd</vt:lpstr>
      <vt:lpstr>Processing of Return – Section 143(1) – Contd</vt:lpstr>
      <vt:lpstr>Scrutiny Assessment – 143(3)</vt:lpstr>
      <vt:lpstr>Scrutiny Assessment – 143(3) – Contd </vt:lpstr>
      <vt:lpstr>Scrutiny Assessment – 143(3) – Contd </vt:lpstr>
      <vt:lpstr>Scrutiny Assessment – 143(3) – Contd </vt:lpstr>
      <vt:lpstr>Scrutiny Assessment – 143(3) – Contd </vt:lpstr>
      <vt:lpstr>Scrutiny Assessment – 143(3) – Contd </vt:lpstr>
      <vt:lpstr>Reassessment </vt:lpstr>
      <vt:lpstr>Reassessment – Contd</vt:lpstr>
      <vt:lpstr>Reassessment – Contd</vt:lpstr>
      <vt:lpstr>Reassessment – Contd</vt:lpstr>
      <vt:lpstr>Reassessment – Contd</vt:lpstr>
      <vt:lpstr>Reassessment – Contd</vt:lpstr>
      <vt:lpstr>Reassessment – Contd </vt:lpstr>
      <vt:lpstr>Reassessment – Contd</vt:lpstr>
      <vt:lpstr>Reassessment – Contd</vt:lpstr>
      <vt:lpstr>Reassessment – Contd </vt:lpstr>
      <vt:lpstr>Reassessment – Contd </vt:lpstr>
      <vt:lpstr>Reassessment – Contd </vt:lpstr>
      <vt:lpstr>Reassessment – Contd</vt:lpstr>
      <vt:lpstr>Reference to TPO   </vt:lpstr>
      <vt:lpstr>DRP Proceedings</vt:lpstr>
      <vt:lpstr>DRP Proceedings – Contd</vt:lpstr>
      <vt:lpstr>DRP Proceedings – Contd</vt:lpstr>
      <vt:lpstr>Revisionary Proceedings</vt:lpstr>
      <vt:lpstr>Revisionary Proceedings – Contd</vt:lpstr>
      <vt:lpstr>Other timelines</vt:lpstr>
      <vt:lpstr>General checklist in any proceeding</vt:lpstr>
      <vt:lpstr>Deciding appropriate course of action – Writ v. Appeal.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Harini</dc:creator>
  <cp:revision>1</cp:revision>
  <dcterms:created xsi:type="dcterms:W3CDTF">2023-02-01T11:00:28Z</dcterms:created>
  <dcterms:modified xsi:type="dcterms:W3CDTF">2024-06-12T09:13:00Z</dcterms:modified>
</cp:coreProperties>
</file>